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4051" r:id="rId4"/>
  </p:sldMasterIdLst>
  <p:notesMasterIdLst>
    <p:notesMasterId r:id="rId16"/>
  </p:notesMasterIdLst>
  <p:handoutMasterIdLst>
    <p:handoutMasterId r:id="rId17"/>
  </p:handoutMasterIdLst>
  <p:sldIdLst>
    <p:sldId id="2146847083" r:id="rId5"/>
    <p:sldId id="283" r:id="rId6"/>
    <p:sldId id="265" r:id="rId7"/>
    <p:sldId id="590" r:id="rId8"/>
    <p:sldId id="2146847088" r:id="rId9"/>
    <p:sldId id="2146847085" r:id="rId10"/>
    <p:sldId id="290" r:id="rId11"/>
    <p:sldId id="2146847087" r:id="rId12"/>
    <p:sldId id="2146847089" r:id="rId13"/>
    <p:sldId id="2146847090" r:id="rId14"/>
    <p:sldId id="2146847091" r:id="rId15"/>
  </p:sldIdLst>
  <p:sldSz cx="12192000" cy="6858000"/>
  <p:notesSz cx="7010400" cy="9296400"/>
  <p:custDataLst>
    <p:tags r:id="rId18"/>
  </p:custDataLst>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608013" indent="-150813"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1217613" indent="-303213"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827213" indent="-455613"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2436813" indent="-608013"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952" userDrawn="1">
          <p15:clr>
            <a:srgbClr val="A4A3A4"/>
          </p15:clr>
        </p15:guide>
        <p15:guide id="3" orient="horz" pos="4320" userDrawn="1">
          <p15:clr>
            <a:srgbClr val="A4A3A4"/>
          </p15:clr>
        </p15:guide>
        <p15:guide id="4" orient="horz" userDrawn="1">
          <p15:clr>
            <a:srgbClr val="A4A3A4"/>
          </p15:clr>
        </p15:guide>
        <p15:guide id="7" pos="7372">
          <p15:clr>
            <a:srgbClr val="A4A3A4"/>
          </p15:clr>
        </p15:guide>
        <p15:guide id="8" pos="504"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odgson, Craig" initials="HC" lastIdx="10" clrIdx="0">
    <p:extLst>
      <p:ext uri="{19B8F6BF-5375-455C-9EA6-DF929625EA0E}">
        <p15:presenceInfo xmlns:p15="http://schemas.microsoft.com/office/powerpoint/2012/main" userId="S::craig.hodgson@aspentech.com::ee50d6f7-9bcf-4bfd-8499-ebad17a9fdc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CB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2B06B2-2577-5255-9BAC-8521BFA3B101}" v="8" dt="2024-10-22T18:58:56.1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38" autoAdjust="0"/>
    <p:restoredTop sz="96015"/>
  </p:normalViewPr>
  <p:slideViewPr>
    <p:cSldViewPr snapToGrid="0" snapToObjects="1">
      <p:cViewPr varScale="1">
        <p:scale>
          <a:sx n="111" d="100"/>
          <a:sy n="111" d="100"/>
        </p:scale>
        <p:origin x="762" y="96"/>
      </p:cViewPr>
      <p:guideLst>
        <p:guide orient="horz" pos="2952"/>
        <p:guide orient="horz" pos="4320"/>
        <p:guide orient="horz"/>
        <p:guide pos="7372"/>
        <p:guide pos="504"/>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9851AD-C7D0-4C99-9D33-DDABDE371848}"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51904A86-65A5-4BE8-B45A-F56FC9636864}">
      <dgm:prSet phldrT="[Text]" custT="1"/>
      <dgm:spPr/>
      <dgm:t>
        <a:bodyPr/>
        <a:lstStyle/>
        <a:p>
          <a:r>
            <a:rPr lang="en-US" sz="1400" dirty="0">
              <a:latin typeface="Arial" panose="020B0604020202020204" pitchFamily="34" charset="0"/>
              <a:cs typeface="Arial" panose="020B0604020202020204" pitchFamily="34" charset="0"/>
            </a:rPr>
            <a:t>Shajahan Basha</a:t>
          </a:r>
        </a:p>
      </dgm:t>
    </dgm:pt>
    <dgm:pt modelId="{8F9E3D70-D1FF-48BF-BE2C-67F12CC921C9}" type="parTrans" cxnId="{A3322013-B5A9-498F-AD41-8D39655954E0}">
      <dgm:prSet/>
      <dgm:spPr/>
      <dgm:t>
        <a:bodyPr/>
        <a:lstStyle/>
        <a:p>
          <a:endParaRPr lang="en-US">
            <a:latin typeface="Arial" panose="020B0604020202020204" pitchFamily="34" charset="0"/>
            <a:cs typeface="Arial" panose="020B0604020202020204" pitchFamily="34" charset="0"/>
          </a:endParaRPr>
        </a:p>
      </dgm:t>
    </dgm:pt>
    <dgm:pt modelId="{EA4F9466-3B62-467C-BDBC-33D1739059FF}" type="sibTrans" cxnId="{A3322013-B5A9-498F-AD41-8D39655954E0}">
      <dgm:prSet custT="1"/>
      <dgm:spPr/>
      <dgm:t>
        <a:bodyPr/>
        <a:lstStyle/>
        <a:p>
          <a:endParaRPr lang="en-US" sz="1200" dirty="0">
            <a:latin typeface="Arial" panose="020B0604020202020204" pitchFamily="34" charset="0"/>
            <a:cs typeface="Arial" panose="020B0604020202020204" pitchFamily="34" charset="0"/>
          </a:endParaRPr>
        </a:p>
      </dgm:t>
    </dgm:pt>
    <dgm:pt modelId="{8B0F1DE3-57CF-4382-815F-12F7D39CA208}">
      <dgm:prSet phldrT="[Text]" custT="1"/>
      <dgm:spPr/>
      <dgm:t>
        <a:bodyPr/>
        <a:lstStyle/>
        <a:p>
          <a:r>
            <a:rPr lang="en-US" sz="1400" dirty="0">
              <a:latin typeface="Arial" panose="020B0604020202020204" pitchFamily="34" charset="0"/>
              <a:cs typeface="Arial" panose="020B0604020202020204" pitchFamily="34" charset="0"/>
            </a:rPr>
            <a:t>Vinoo Titus</a:t>
          </a:r>
        </a:p>
      </dgm:t>
    </dgm:pt>
    <dgm:pt modelId="{142F8C6A-7F6A-41A9-B0E3-4D7C841B4690}" type="parTrans" cxnId="{028360E2-39B8-4A24-99A0-0BAA58BEE3A1}">
      <dgm:prSet/>
      <dgm:spPr/>
      <dgm:t>
        <a:bodyPr/>
        <a:lstStyle/>
        <a:p>
          <a:endParaRPr lang="en-IN"/>
        </a:p>
      </dgm:t>
    </dgm:pt>
    <dgm:pt modelId="{0784E098-2751-4456-9FA0-603FBCD9375E}" type="sibTrans" cxnId="{028360E2-39B8-4A24-99A0-0BAA58BEE3A1}">
      <dgm:prSet/>
      <dgm:spPr/>
      <dgm:t>
        <a:bodyPr/>
        <a:lstStyle/>
        <a:p>
          <a:endParaRPr lang="en-IN"/>
        </a:p>
      </dgm:t>
    </dgm:pt>
    <dgm:pt modelId="{FDCC596A-D621-40E2-9888-F66498747CDC}">
      <dgm:prSet phldrT="[Text]" custT="1"/>
      <dgm:spPr/>
      <dgm:t>
        <a:bodyPr/>
        <a:lstStyle/>
        <a:p>
          <a:r>
            <a:rPr lang="en-US" sz="1400" dirty="0">
              <a:latin typeface="Arial" panose="020B0604020202020204" pitchFamily="34" charset="0"/>
              <a:cs typeface="Arial" panose="020B0604020202020204" pitchFamily="34" charset="0"/>
            </a:rPr>
            <a:t>Rohini</a:t>
          </a:r>
        </a:p>
      </dgm:t>
    </dgm:pt>
    <dgm:pt modelId="{C4174328-E01E-4B1B-8FF6-AD9B34F1CA8D}" type="parTrans" cxnId="{0C971EAD-89E7-422A-9855-9D0B797F78F5}">
      <dgm:prSet/>
      <dgm:spPr/>
      <dgm:t>
        <a:bodyPr/>
        <a:lstStyle/>
        <a:p>
          <a:endParaRPr lang="en-IN"/>
        </a:p>
      </dgm:t>
    </dgm:pt>
    <dgm:pt modelId="{0CE99F04-B5E8-41F4-9049-B29C68F37C3B}" type="sibTrans" cxnId="{0C971EAD-89E7-422A-9855-9D0B797F78F5}">
      <dgm:prSet/>
      <dgm:spPr/>
      <dgm:t>
        <a:bodyPr/>
        <a:lstStyle/>
        <a:p>
          <a:endParaRPr lang="en-IN"/>
        </a:p>
      </dgm:t>
    </dgm:pt>
    <dgm:pt modelId="{C69F736B-7D7E-4E64-92AF-D238EDFA8A7E}">
      <dgm:prSet phldrT="[Text]" custT="1"/>
      <dgm:spPr/>
      <dgm:t>
        <a:bodyPr/>
        <a:lstStyle/>
        <a:p>
          <a:r>
            <a:rPr lang="en-US" sz="1400" dirty="0">
              <a:latin typeface="Arial" panose="020B0604020202020204" pitchFamily="34" charset="0"/>
              <a:cs typeface="Arial" panose="020B0604020202020204" pitchFamily="34" charset="0"/>
            </a:rPr>
            <a:t>Daniel Dominguez</a:t>
          </a:r>
        </a:p>
      </dgm:t>
    </dgm:pt>
    <dgm:pt modelId="{6F815FA9-FC5F-432F-9D94-74D4CC5A6E09}" type="parTrans" cxnId="{4A9D8011-8755-4CF1-A0EA-4C818939E9CB}">
      <dgm:prSet/>
      <dgm:spPr/>
      <dgm:t>
        <a:bodyPr/>
        <a:lstStyle/>
        <a:p>
          <a:endParaRPr lang="en-IN"/>
        </a:p>
      </dgm:t>
    </dgm:pt>
    <dgm:pt modelId="{78DFA2C9-5561-4F8B-84CF-4D4806F16833}" type="sibTrans" cxnId="{4A9D8011-8755-4CF1-A0EA-4C818939E9CB}">
      <dgm:prSet/>
      <dgm:spPr/>
      <dgm:t>
        <a:bodyPr/>
        <a:lstStyle/>
        <a:p>
          <a:endParaRPr lang="en-IN"/>
        </a:p>
      </dgm:t>
    </dgm:pt>
    <dgm:pt modelId="{6B4409BA-5C8C-4D5A-BA72-96F892F817AF}">
      <dgm:prSet phldrT="[Text]" custT="1"/>
      <dgm:spPr/>
      <dgm:t>
        <a:bodyPr/>
        <a:lstStyle/>
        <a:p>
          <a:r>
            <a:rPr lang="en-US" sz="1400" dirty="0">
              <a:latin typeface="Arial" panose="020B0604020202020204" pitchFamily="34" charset="0"/>
              <a:cs typeface="Arial" panose="020B0604020202020204" pitchFamily="34" charset="0"/>
            </a:rPr>
            <a:t>Antonio Amador</a:t>
          </a:r>
        </a:p>
      </dgm:t>
    </dgm:pt>
    <dgm:pt modelId="{C4389C81-09AC-4FA4-80D6-B7B05A7C2704}" type="parTrans" cxnId="{34D2BE53-6A81-404E-B196-60086DB1BB64}">
      <dgm:prSet/>
      <dgm:spPr/>
      <dgm:t>
        <a:bodyPr/>
        <a:lstStyle/>
        <a:p>
          <a:endParaRPr lang="en-IN"/>
        </a:p>
      </dgm:t>
    </dgm:pt>
    <dgm:pt modelId="{705EDF4B-5DEB-49B5-A9C6-0CF70E36DD57}" type="sibTrans" cxnId="{34D2BE53-6A81-404E-B196-60086DB1BB64}">
      <dgm:prSet/>
      <dgm:spPr/>
      <dgm:t>
        <a:bodyPr/>
        <a:lstStyle/>
        <a:p>
          <a:endParaRPr lang="en-IN"/>
        </a:p>
      </dgm:t>
    </dgm:pt>
    <dgm:pt modelId="{206115A7-FBBC-41A0-B556-BEE86851495B}">
      <dgm:prSet phldrT="[Text]" custT="1"/>
      <dgm:spPr/>
      <dgm:t>
        <a:bodyPr/>
        <a:lstStyle/>
        <a:p>
          <a:r>
            <a:rPr lang="en-US" sz="1400" dirty="0">
              <a:latin typeface="Arial" panose="020B0604020202020204" pitchFamily="34" charset="0"/>
              <a:cs typeface="Arial" panose="020B0604020202020204" pitchFamily="34" charset="0"/>
            </a:rPr>
            <a:t>Hemalatha</a:t>
          </a:r>
        </a:p>
      </dgm:t>
    </dgm:pt>
    <dgm:pt modelId="{D6B31523-889A-45D5-A3F3-614A887E2A5B}" type="parTrans" cxnId="{5E64B95C-5B58-4AB7-917B-EFD17FEB8D6F}">
      <dgm:prSet/>
      <dgm:spPr/>
      <dgm:t>
        <a:bodyPr/>
        <a:lstStyle/>
        <a:p>
          <a:endParaRPr lang="en-IN"/>
        </a:p>
      </dgm:t>
    </dgm:pt>
    <dgm:pt modelId="{997C8B3D-F753-4AE9-80AB-5A02CBEF3158}" type="sibTrans" cxnId="{5E64B95C-5B58-4AB7-917B-EFD17FEB8D6F}">
      <dgm:prSet/>
      <dgm:spPr/>
      <dgm:t>
        <a:bodyPr/>
        <a:lstStyle/>
        <a:p>
          <a:endParaRPr lang="en-IN"/>
        </a:p>
      </dgm:t>
    </dgm:pt>
    <dgm:pt modelId="{0DED0374-5846-4BE9-AE70-96CC5FD0DECD}" type="pres">
      <dgm:prSet presAssocID="{5C9851AD-C7D0-4C99-9D33-DDABDE371848}" presName="hierChild1" presStyleCnt="0">
        <dgm:presLayoutVars>
          <dgm:chPref val="1"/>
          <dgm:dir/>
          <dgm:animOne val="branch"/>
          <dgm:animLvl val="lvl"/>
          <dgm:resizeHandles/>
        </dgm:presLayoutVars>
      </dgm:prSet>
      <dgm:spPr/>
    </dgm:pt>
    <dgm:pt modelId="{CA5D054A-644F-4CEA-89DE-E0DF513CF0EE}" type="pres">
      <dgm:prSet presAssocID="{51904A86-65A5-4BE8-B45A-F56FC9636864}" presName="hierRoot1" presStyleCnt="0"/>
      <dgm:spPr/>
    </dgm:pt>
    <dgm:pt modelId="{279ECF42-3259-43AF-A4CF-298F0943DE2F}" type="pres">
      <dgm:prSet presAssocID="{51904A86-65A5-4BE8-B45A-F56FC9636864}" presName="composite" presStyleCnt="0"/>
      <dgm:spPr/>
    </dgm:pt>
    <dgm:pt modelId="{2F69586E-B400-431F-B6CB-236BD94635BB}" type="pres">
      <dgm:prSet presAssocID="{51904A86-65A5-4BE8-B45A-F56FC9636864}" presName="background" presStyleLbl="node0" presStyleIdx="0" presStyleCnt="6"/>
      <dgm:spPr/>
    </dgm:pt>
    <dgm:pt modelId="{916D5595-8E5C-4E15-A06C-0AC5A9251081}" type="pres">
      <dgm:prSet presAssocID="{51904A86-65A5-4BE8-B45A-F56FC9636864}" presName="text" presStyleLbl="fgAcc0" presStyleIdx="0" presStyleCnt="6">
        <dgm:presLayoutVars>
          <dgm:chPref val="3"/>
        </dgm:presLayoutVars>
      </dgm:prSet>
      <dgm:spPr/>
    </dgm:pt>
    <dgm:pt modelId="{6EFBC8A5-AA39-4375-9075-BA39BC692B2F}" type="pres">
      <dgm:prSet presAssocID="{51904A86-65A5-4BE8-B45A-F56FC9636864}" presName="hierChild2" presStyleCnt="0"/>
      <dgm:spPr/>
    </dgm:pt>
    <dgm:pt modelId="{91EA86F5-7862-47C9-96F0-3C6BE1FD01A6}" type="pres">
      <dgm:prSet presAssocID="{8B0F1DE3-57CF-4382-815F-12F7D39CA208}" presName="hierRoot1" presStyleCnt="0"/>
      <dgm:spPr/>
    </dgm:pt>
    <dgm:pt modelId="{C92F8D12-B790-47DA-AFF2-CC9813C99D31}" type="pres">
      <dgm:prSet presAssocID="{8B0F1DE3-57CF-4382-815F-12F7D39CA208}" presName="composite" presStyleCnt="0"/>
      <dgm:spPr/>
    </dgm:pt>
    <dgm:pt modelId="{0B313739-B9AB-4E86-B356-92A59F7E8BD3}" type="pres">
      <dgm:prSet presAssocID="{8B0F1DE3-57CF-4382-815F-12F7D39CA208}" presName="background" presStyleLbl="node0" presStyleIdx="1" presStyleCnt="6"/>
      <dgm:spPr/>
    </dgm:pt>
    <dgm:pt modelId="{AA8BE02D-2A44-4C4F-BA8B-B94520789F33}" type="pres">
      <dgm:prSet presAssocID="{8B0F1DE3-57CF-4382-815F-12F7D39CA208}" presName="text" presStyleLbl="fgAcc0" presStyleIdx="1" presStyleCnt="6">
        <dgm:presLayoutVars>
          <dgm:chPref val="3"/>
        </dgm:presLayoutVars>
      </dgm:prSet>
      <dgm:spPr/>
    </dgm:pt>
    <dgm:pt modelId="{86E8B9A4-2370-4EE3-878E-9B9AE6130889}" type="pres">
      <dgm:prSet presAssocID="{8B0F1DE3-57CF-4382-815F-12F7D39CA208}" presName="hierChild2" presStyleCnt="0"/>
      <dgm:spPr/>
    </dgm:pt>
    <dgm:pt modelId="{4455C44E-C89F-4911-8A8E-9138A115F25F}" type="pres">
      <dgm:prSet presAssocID="{206115A7-FBBC-41A0-B556-BEE86851495B}" presName="hierRoot1" presStyleCnt="0"/>
      <dgm:spPr/>
    </dgm:pt>
    <dgm:pt modelId="{BEFA568D-CAAD-45AB-9B0B-DD144647AF17}" type="pres">
      <dgm:prSet presAssocID="{206115A7-FBBC-41A0-B556-BEE86851495B}" presName="composite" presStyleCnt="0"/>
      <dgm:spPr/>
    </dgm:pt>
    <dgm:pt modelId="{67D532F5-F234-420F-B96F-426E2819D654}" type="pres">
      <dgm:prSet presAssocID="{206115A7-FBBC-41A0-B556-BEE86851495B}" presName="background" presStyleLbl="node0" presStyleIdx="2" presStyleCnt="6"/>
      <dgm:spPr/>
    </dgm:pt>
    <dgm:pt modelId="{A9925931-7F15-44CF-B6FD-07A6C261D87E}" type="pres">
      <dgm:prSet presAssocID="{206115A7-FBBC-41A0-B556-BEE86851495B}" presName="text" presStyleLbl="fgAcc0" presStyleIdx="2" presStyleCnt="6">
        <dgm:presLayoutVars>
          <dgm:chPref val="3"/>
        </dgm:presLayoutVars>
      </dgm:prSet>
      <dgm:spPr/>
    </dgm:pt>
    <dgm:pt modelId="{2841B58D-C23C-416D-BE35-5D2CFA4FB9D3}" type="pres">
      <dgm:prSet presAssocID="{206115A7-FBBC-41A0-B556-BEE86851495B}" presName="hierChild2" presStyleCnt="0"/>
      <dgm:spPr/>
    </dgm:pt>
    <dgm:pt modelId="{EBF58978-79EE-48FA-A779-DA16CC9E4D22}" type="pres">
      <dgm:prSet presAssocID="{FDCC596A-D621-40E2-9888-F66498747CDC}" presName="hierRoot1" presStyleCnt="0"/>
      <dgm:spPr/>
    </dgm:pt>
    <dgm:pt modelId="{C4EADEB4-3394-4123-BCFD-8E5D519325BF}" type="pres">
      <dgm:prSet presAssocID="{FDCC596A-D621-40E2-9888-F66498747CDC}" presName="composite" presStyleCnt="0"/>
      <dgm:spPr/>
    </dgm:pt>
    <dgm:pt modelId="{FEC90D7E-E154-4CD3-B6D8-0F332F0EDBA9}" type="pres">
      <dgm:prSet presAssocID="{FDCC596A-D621-40E2-9888-F66498747CDC}" presName="background" presStyleLbl="node0" presStyleIdx="3" presStyleCnt="6"/>
      <dgm:spPr/>
    </dgm:pt>
    <dgm:pt modelId="{E5C21423-DF67-414F-ADFC-17D316ECE5AB}" type="pres">
      <dgm:prSet presAssocID="{FDCC596A-D621-40E2-9888-F66498747CDC}" presName="text" presStyleLbl="fgAcc0" presStyleIdx="3" presStyleCnt="6">
        <dgm:presLayoutVars>
          <dgm:chPref val="3"/>
        </dgm:presLayoutVars>
      </dgm:prSet>
      <dgm:spPr/>
    </dgm:pt>
    <dgm:pt modelId="{6730693F-A758-4387-8F36-D6EFBB3FFACF}" type="pres">
      <dgm:prSet presAssocID="{FDCC596A-D621-40E2-9888-F66498747CDC}" presName="hierChild2" presStyleCnt="0"/>
      <dgm:spPr/>
    </dgm:pt>
    <dgm:pt modelId="{307832C6-8117-439C-AB88-09565AC741DE}" type="pres">
      <dgm:prSet presAssocID="{C69F736B-7D7E-4E64-92AF-D238EDFA8A7E}" presName="hierRoot1" presStyleCnt="0"/>
      <dgm:spPr/>
    </dgm:pt>
    <dgm:pt modelId="{DCAC8D96-B9CE-4D54-99CF-9669927EABF3}" type="pres">
      <dgm:prSet presAssocID="{C69F736B-7D7E-4E64-92AF-D238EDFA8A7E}" presName="composite" presStyleCnt="0"/>
      <dgm:spPr/>
    </dgm:pt>
    <dgm:pt modelId="{56FED944-A9B8-4CAE-BDD2-485B20E7EEF1}" type="pres">
      <dgm:prSet presAssocID="{C69F736B-7D7E-4E64-92AF-D238EDFA8A7E}" presName="background" presStyleLbl="node0" presStyleIdx="4" presStyleCnt="6"/>
      <dgm:spPr/>
    </dgm:pt>
    <dgm:pt modelId="{030D60BE-36DF-4061-8D4F-6486359B0AA2}" type="pres">
      <dgm:prSet presAssocID="{C69F736B-7D7E-4E64-92AF-D238EDFA8A7E}" presName="text" presStyleLbl="fgAcc0" presStyleIdx="4" presStyleCnt="6">
        <dgm:presLayoutVars>
          <dgm:chPref val="3"/>
        </dgm:presLayoutVars>
      </dgm:prSet>
      <dgm:spPr/>
    </dgm:pt>
    <dgm:pt modelId="{325D1D91-25FA-4F37-B6AB-97405F4339F5}" type="pres">
      <dgm:prSet presAssocID="{C69F736B-7D7E-4E64-92AF-D238EDFA8A7E}" presName="hierChild2" presStyleCnt="0"/>
      <dgm:spPr/>
    </dgm:pt>
    <dgm:pt modelId="{05598CED-2F16-4CA6-AD4F-0E112CA3A5A5}" type="pres">
      <dgm:prSet presAssocID="{6B4409BA-5C8C-4D5A-BA72-96F892F817AF}" presName="hierRoot1" presStyleCnt="0"/>
      <dgm:spPr/>
    </dgm:pt>
    <dgm:pt modelId="{E39A8D5D-51CE-47FD-B434-D203F6CD229C}" type="pres">
      <dgm:prSet presAssocID="{6B4409BA-5C8C-4D5A-BA72-96F892F817AF}" presName="composite" presStyleCnt="0"/>
      <dgm:spPr/>
    </dgm:pt>
    <dgm:pt modelId="{BA724204-41A3-4DCB-8BA0-D2514A8F8652}" type="pres">
      <dgm:prSet presAssocID="{6B4409BA-5C8C-4D5A-BA72-96F892F817AF}" presName="background" presStyleLbl="node0" presStyleIdx="5" presStyleCnt="6"/>
      <dgm:spPr/>
    </dgm:pt>
    <dgm:pt modelId="{713964D6-6008-40A9-94BE-99A723183159}" type="pres">
      <dgm:prSet presAssocID="{6B4409BA-5C8C-4D5A-BA72-96F892F817AF}" presName="text" presStyleLbl="fgAcc0" presStyleIdx="5" presStyleCnt="6">
        <dgm:presLayoutVars>
          <dgm:chPref val="3"/>
        </dgm:presLayoutVars>
      </dgm:prSet>
      <dgm:spPr/>
    </dgm:pt>
    <dgm:pt modelId="{5DCAFFE4-1724-4FD2-BE08-EAA09434A009}" type="pres">
      <dgm:prSet presAssocID="{6B4409BA-5C8C-4D5A-BA72-96F892F817AF}" presName="hierChild2" presStyleCnt="0"/>
      <dgm:spPr/>
    </dgm:pt>
  </dgm:ptLst>
  <dgm:cxnLst>
    <dgm:cxn modelId="{87B4870F-ED3B-4BDE-AB42-22564AA6D85D}" type="presOf" srcId="{8B0F1DE3-57CF-4382-815F-12F7D39CA208}" destId="{AA8BE02D-2A44-4C4F-BA8B-B94520789F33}" srcOrd="0" destOrd="0" presId="urn:microsoft.com/office/officeart/2005/8/layout/hierarchy1"/>
    <dgm:cxn modelId="{4A9D8011-8755-4CF1-A0EA-4C818939E9CB}" srcId="{5C9851AD-C7D0-4C99-9D33-DDABDE371848}" destId="{C69F736B-7D7E-4E64-92AF-D238EDFA8A7E}" srcOrd="4" destOrd="0" parTransId="{6F815FA9-FC5F-432F-9D94-74D4CC5A6E09}" sibTransId="{78DFA2C9-5561-4F8B-84CF-4D4806F16833}"/>
    <dgm:cxn modelId="{A3322013-B5A9-498F-AD41-8D39655954E0}" srcId="{5C9851AD-C7D0-4C99-9D33-DDABDE371848}" destId="{51904A86-65A5-4BE8-B45A-F56FC9636864}" srcOrd="0" destOrd="0" parTransId="{8F9E3D70-D1FF-48BF-BE2C-67F12CC921C9}" sibTransId="{EA4F9466-3B62-467C-BDBC-33D1739059FF}"/>
    <dgm:cxn modelId="{5E64B95C-5B58-4AB7-917B-EFD17FEB8D6F}" srcId="{5C9851AD-C7D0-4C99-9D33-DDABDE371848}" destId="{206115A7-FBBC-41A0-B556-BEE86851495B}" srcOrd="2" destOrd="0" parTransId="{D6B31523-889A-45D5-A3F3-614A887E2A5B}" sibTransId="{997C8B3D-F753-4AE9-80AB-5A02CBEF3158}"/>
    <dgm:cxn modelId="{B39C706F-B6E1-4867-9847-E2A39143B6C7}" type="presOf" srcId="{206115A7-FBBC-41A0-B556-BEE86851495B}" destId="{A9925931-7F15-44CF-B6FD-07A6C261D87E}" srcOrd="0" destOrd="0" presId="urn:microsoft.com/office/officeart/2005/8/layout/hierarchy1"/>
    <dgm:cxn modelId="{34D2BE53-6A81-404E-B196-60086DB1BB64}" srcId="{5C9851AD-C7D0-4C99-9D33-DDABDE371848}" destId="{6B4409BA-5C8C-4D5A-BA72-96F892F817AF}" srcOrd="5" destOrd="0" parTransId="{C4389C81-09AC-4FA4-80D6-B7B05A7C2704}" sibTransId="{705EDF4B-5DEB-49B5-A9C6-0CF70E36DD57}"/>
    <dgm:cxn modelId="{7AF049A2-535F-413C-AF10-158B803FD8EA}" type="presOf" srcId="{C69F736B-7D7E-4E64-92AF-D238EDFA8A7E}" destId="{030D60BE-36DF-4061-8D4F-6486359B0AA2}" srcOrd="0" destOrd="0" presId="urn:microsoft.com/office/officeart/2005/8/layout/hierarchy1"/>
    <dgm:cxn modelId="{C8EE4AAB-8734-41D5-BACA-BB1F35C5C297}" type="presOf" srcId="{FDCC596A-D621-40E2-9888-F66498747CDC}" destId="{E5C21423-DF67-414F-ADFC-17D316ECE5AB}" srcOrd="0" destOrd="0" presId="urn:microsoft.com/office/officeart/2005/8/layout/hierarchy1"/>
    <dgm:cxn modelId="{0C971EAD-89E7-422A-9855-9D0B797F78F5}" srcId="{5C9851AD-C7D0-4C99-9D33-DDABDE371848}" destId="{FDCC596A-D621-40E2-9888-F66498747CDC}" srcOrd="3" destOrd="0" parTransId="{C4174328-E01E-4B1B-8FF6-AD9B34F1CA8D}" sibTransId="{0CE99F04-B5E8-41F4-9049-B29C68F37C3B}"/>
    <dgm:cxn modelId="{B6E11CB2-1380-4FB0-843D-31533D8C7E91}" type="presOf" srcId="{51904A86-65A5-4BE8-B45A-F56FC9636864}" destId="{916D5595-8E5C-4E15-A06C-0AC5A9251081}" srcOrd="0" destOrd="0" presId="urn:microsoft.com/office/officeart/2005/8/layout/hierarchy1"/>
    <dgm:cxn modelId="{9DC70CC1-91C4-494B-98F2-4943BF286057}" type="presOf" srcId="{6B4409BA-5C8C-4D5A-BA72-96F892F817AF}" destId="{713964D6-6008-40A9-94BE-99A723183159}" srcOrd="0" destOrd="0" presId="urn:microsoft.com/office/officeart/2005/8/layout/hierarchy1"/>
    <dgm:cxn modelId="{FFC339CF-D65E-4705-A4B3-8C7979692A5E}" type="presOf" srcId="{5C9851AD-C7D0-4C99-9D33-DDABDE371848}" destId="{0DED0374-5846-4BE9-AE70-96CC5FD0DECD}" srcOrd="0" destOrd="0" presId="urn:microsoft.com/office/officeart/2005/8/layout/hierarchy1"/>
    <dgm:cxn modelId="{028360E2-39B8-4A24-99A0-0BAA58BEE3A1}" srcId="{5C9851AD-C7D0-4C99-9D33-DDABDE371848}" destId="{8B0F1DE3-57CF-4382-815F-12F7D39CA208}" srcOrd="1" destOrd="0" parTransId="{142F8C6A-7F6A-41A9-B0E3-4D7C841B4690}" sibTransId="{0784E098-2751-4456-9FA0-603FBCD9375E}"/>
    <dgm:cxn modelId="{37F9D188-3BFB-4820-8BA5-A820B68E063B}" type="presParOf" srcId="{0DED0374-5846-4BE9-AE70-96CC5FD0DECD}" destId="{CA5D054A-644F-4CEA-89DE-E0DF513CF0EE}" srcOrd="0" destOrd="0" presId="urn:microsoft.com/office/officeart/2005/8/layout/hierarchy1"/>
    <dgm:cxn modelId="{D9F59E9B-4494-4573-A0CA-E78943C9E3A3}" type="presParOf" srcId="{CA5D054A-644F-4CEA-89DE-E0DF513CF0EE}" destId="{279ECF42-3259-43AF-A4CF-298F0943DE2F}" srcOrd="0" destOrd="0" presId="urn:microsoft.com/office/officeart/2005/8/layout/hierarchy1"/>
    <dgm:cxn modelId="{298DAAC5-BC8C-4BF6-B688-DF9CC28B973C}" type="presParOf" srcId="{279ECF42-3259-43AF-A4CF-298F0943DE2F}" destId="{2F69586E-B400-431F-B6CB-236BD94635BB}" srcOrd="0" destOrd="0" presId="urn:microsoft.com/office/officeart/2005/8/layout/hierarchy1"/>
    <dgm:cxn modelId="{288413AE-A59A-4B0B-A968-8A9FB141EF9C}" type="presParOf" srcId="{279ECF42-3259-43AF-A4CF-298F0943DE2F}" destId="{916D5595-8E5C-4E15-A06C-0AC5A9251081}" srcOrd="1" destOrd="0" presId="urn:microsoft.com/office/officeart/2005/8/layout/hierarchy1"/>
    <dgm:cxn modelId="{AD5CF5FA-139E-4ABB-BEE2-33C7144BDCA6}" type="presParOf" srcId="{CA5D054A-644F-4CEA-89DE-E0DF513CF0EE}" destId="{6EFBC8A5-AA39-4375-9075-BA39BC692B2F}" srcOrd="1" destOrd="0" presId="urn:microsoft.com/office/officeart/2005/8/layout/hierarchy1"/>
    <dgm:cxn modelId="{C5826F60-BC19-4D1F-8E9D-BF658A63699C}" type="presParOf" srcId="{0DED0374-5846-4BE9-AE70-96CC5FD0DECD}" destId="{91EA86F5-7862-47C9-96F0-3C6BE1FD01A6}" srcOrd="1" destOrd="0" presId="urn:microsoft.com/office/officeart/2005/8/layout/hierarchy1"/>
    <dgm:cxn modelId="{9A9B12C4-2290-436A-94A1-CE6600408497}" type="presParOf" srcId="{91EA86F5-7862-47C9-96F0-3C6BE1FD01A6}" destId="{C92F8D12-B790-47DA-AFF2-CC9813C99D31}" srcOrd="0" destOrd="0" presId="urn:microsoft.com/office/officeart/2005/8/layout/hierarchy1"/>
    <dgm:cxn modelId="{E85389C7-6CE0-4AF6-B183-D86102F4727A}" type="presParOf" srcId="{C92F8D12-B790-47DA-AFF2-CC9813C99D31}" destId="{0B313739-B9AB-4E86-B356-92A59F7E8BD3}" srcOrd="0" destOrd="0" presId="urn:microsoft.com/office/officeart/2005/8/layout/hierarchy1"/>
    <dgm:cxn modelId="{397D2201-10FD-4234-B8EC-E0C9D26D103B}" type="presParOf" srcId="{C92F8D12-B790-47DA-AFF2-CC9813C99D31}" destId="{AA8BE02D-2A44-4C4F-BA8B-B94520789F33}" srcOrd="1" destOrd="0" presId="urn:microsoft.com/office/officeart/2005/8/layout/hierarchy1"/>
    <dgm:cxn modelId="{A3EB8CF9-AFE6-4A77-ADAE-A5D95D5CBA0D}" type="presParOf" srcId="{91EA86F5-7862-47C9-96F0-3C6BE1FD01A6}" destId="{86E8B9A4-2370-4EE3-878E-9B9AE6130889}" srcOrd="1" destOrd="0" presId="urn:microsoft.com/office/officeart/2005/8/layout/hierarchy1"/>
    <dgm:cxn modelId="{98CA6EC0-D36B-4F5B-A6D6-20614E46EFDF}" type="presParOf" srcId="{0DED0374-5846-4BE9-AE70-96CC5FD0DECD}" destId="{4455C44E-C89F-4911-8A8E-9138A115F25F}" srcOrd="2" destOrd="0" presId="urn:microsoft.com/office/officeart/2005/8/layout/hierarchy1"/>
    <dgm:cxn modelId="{C4D97C5D-5D7F-40FB-B540-DF600BE51C9B}" type="presParOf" srcId="{4455C44E-C89F-4911-8A8E-9138A115F25F}" destId="{BEFA568D-CAAD-45AB-9B0B-DD144647AF17}" srcOrd="0" destOrd="0" presId="urn:microsoft.com/office/officeart/2005/8/layout/hierarchy1"/>
    <dgm:cxn modelId="{B7A0B3BE-563D-4BE1-861E-A52A3318CA9C}" type="presParOf" srcId="{BEFA568D-CAAD-45AB-9B0B-DD144647AF17}" destId="{67D532F5-F234-420F-B96F-426E2819D654}" srcOrd="0" destOrd="0" presId="urn:microsoft.com/office/officeart/2005/8/layout/hierarchy1"/>
    <dgm:cxn modelId="{A7D4BD0A-E678-42B1-A38A-80C3C0316ED0}" type="presParOf" srcId="{BEFA568D-CAAD-45AB-9B0B-DD144647AF17}" destId="{A9925931-7F15-44CF-B6FD-07A6C261D87E}" srcOrd="1" destOrd="0" presId="urn:microsoft.com/office/officeart/2005/8/layout/hierarchy1"/>
    <dgm:cxn modelId="{5BD66935-4F68-4877-AF38-2AA41CA025B1}" type="presParOf" srcId="{4455C44E-C89F-4911-8A8E-9138A115F25F}" destId="{2841B58D-C23C-416D-BE35-5D2CFA4FB9D3}" srcOrd="1" destOrd="0" presId="urn:microsoft.com/office/officeart/2005/8/layout/hierarchy1"/>
    <dgm:cxn modelId="{625618D9-4B2B-4D92-BCF9-379A4C380C7B}" type="presParOf" srcId="{0DED0374-5846-4BE9-AE70-96CC5FD0DECD}" destId="{EBF58978-79EE-48FA-A779-DA16CC9E4D22}" srcOrd="3" destOrd="0" presId="urn:microsoft.com/office/officeart/2005/8/layout/hierarchy1"/>
    <dgm:cxn modelId="{0145FEA2-D4C8-47C3-96FE-B78ECF64570D}" type="presParOf" srcId="{EBF58978-79EE-48FA-A779-DA16CC9E4D22}" destId="{C4EADEB4-3394-4123-BCFD-8E5D519325BF}" srcOrd="0" destOrd="0" presId="urn:microsoft.com/office/officeart/2005/8/layout/hierarchy1"/>
    <dgm:cxn modelId="{FB38F130-C885-4088-BCC2-DCDFB9B8B36A}" type="presParOf" srcId="{C4EADEB4-3394-4123-BCFD-8E5D519325BF}" destId="{FEC90D7E-E154-4CD3-B6D8-0F332F0EDBA9}" srcOrd="0" destOrd="0" presId="urn:microsoft.com/office/officeart/2005/8/layout/hierarchy1"/>
    <dgm:cxn modelId="{7C1FE9B0-12CC-4182-8396-332090A2CF80}" type="presParOf" srcId="{C4EADEB4-3394-4123-BCFD-8E5D519325BF}" destId="{E5C21423-DF67-414F-ADFC-17D316ECE5AB}" srcOrd="1" destOrd="0" presId="urn:microsoft.com/office/officeart/2005/8/layout/hierarchy1"/>
    <dgm:cxn modelId="{5ED749D7-7D9D-4373-BC8B-A181D61CC3AE}" type="presParOf" srcId="{EBF58978-79EE-48FA-A779-DA16CC9E4D22}" destId="{6730693F-A758-4387-8F36-D6EFBB3FFACF}" srcOrd="1" destOrd="0" presId="urn:microsoft.com/office/officeart/2005/8/layout/hierarchy1"/>
    <dgm:cxn modelId="{D4FD71FF-AFE2-4532-9DAA-25A62E30357D}" type="presParOf" srcId="{0DED0374-5846-4BE9-AE70-96CC5FD0DECD}" destId="{307832C6-8117-439C-AB88-09565AC741DE}" srcOrd="4" destOrd="0" presId="urn:microsoft.com/office/officeart/2005/8/layout/hierarchy1"/>
    <dgm:cxn modelId="{85BBAC80-39E4-42D3-8F55-11FD88B194C0}" type="presParOf" srcId="{307832C6-8117-439C-AB88-09565AC741DE}" destId="{DCAC8D96-B9CE-4D54-99CF-9669927EABF3}" srcOrd="0" destOrd="0" presId="urn:microsoft.com/office/officeart/2005/8/layout/hierarchy1"/>
    <dgm:cxn modelId="{D8055885-CE16-4EDD-8817-4FFACAD7661E}" type="presParOf" srcId="{DCAC8D96-B9CE-4D54-99CF-9669927EABF3}" destId="{56FED944-A9B8-4CAE-BDD2-485B20E7EEF1}" srcOrd="0" destOrd="0" presId="urn:microsoft.com/office/officeart/2005/8/layout/hierarchy1"/>
    <dgm:cxn modelId="{AAB2807A-E735-449E-BEFA-0B06CC95EA20}" type="presParOf" srcId="{DCAC8D96-B9CE-4D54-99CF-9669927EABF3}" destId="{030D60BE-36DF-4061-8D4F-6486359B0AA2}" srcOrd="1" destOrd="0" presId="urn:microsoft.com/office/officeart/2005/8/layout/hierarchy1"/>
    <dgm:cxn modelId="{11A551FD-FA74-4424-AF19-2BD99A0FE8B1}" type="presParOf" srcId="{307832C6-8117-439C-AB88-09565AC741DE}" destId="{325D1D91-25FA-4F37-B6AB-97405F4339F5}" srcOrd="1" destOrd="0" presId="urn:microsoft.com/office/officeart/2005/8/layout/hierarchy1"/>
    <dgm:cxn modelId="{D1FA02F8-24DC-4AE4-92BE-99DEB154BBD6}" type="presParOf" srcId="{0DED0374-5846-4BE9-AE70-96CC5FD0DECD}" destId="{05598CED-2F16-4CA6-AD4F-0E112CA3A5A5}" srcOrd="5" destOrd="0" presId="urn:microsoft.com/office/officeart/2005/8/layout/hierarchy1"/>
    <dgm:cxn modelId="{270866B9-A8E3-4CAC-B92B-DEB7514C1F11}" type="presParOf" srcId="{05598CED-2F16-4CA6-AD4F-0E112CA3A5A5}" destId="{E39A8D5D-51CE-47FD-B434-D203F6CD229C}" srcOrd="0" destOrd="0" presId="urn:microsoft.com/office/officeart/2005/8/layout/hierarchy1"/>
    <dgm:cxn modelId="{04F45ADE-35FF-4CB7-9875-3DFFAE1A3774}" type="presParOf" srcId="{E39A8D5D-51CE-47FD-B434-D203F6CD229C}" destId="{BA724204-41A3-4DCB-8BA0-D2514A8F8652}" srcOrd="0" destOrd="0" presId="urn:microsoft.com/office/officeart/2005/8/layout/hierarchy1"/>
    <dgm:cxn modelId="{F7628A4D-4A72-4565-B28B-30A501B2FF33}" type="presParOf" srcId="{E39A8D5D-51CE-47FD-B434-D203F6CD229C}" destId="{713964D6-6008-40A9-94BE-99A723183159}" srcOrd="1" destOrd="0" presId="urn:microsoft.com/office/officeart/2005/8/layout/hierarchy1"/>
    <dgm:cxn modelId="{53BF9D7D-1C48-41C8-AE16-FA8C41D2F9AC}" type="presParOf" srcId="{05598CED-2F16-4CA6-AD4F-0E112CA3A5A5}" destId="{5DCAFFE4-1724-4FD2-BE08-EAA09434A009}" srcOrd="1" destOrd="0" presId="urn:microsoft.com/office/officeart/2005/8/layout/hierarchy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69586E-B400-431F-B6CB-236BD94635BB}">
      <dsp:nvSpPr>
        <dsp:cNvPr id="0" name=""/>
        <dsp:cNvSpPr/>
      </dsp:nvSpPr>
      <dsp:spPr>
        <a:xfrm>
          <a:off x="1215" y="1547968"/>
          <a:ext cx="1378751" cy="8755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16D5595-8E5C-4E15-A06C-0AC5A9251081}">
      <dsp:nvSpPr>
        <dsp:cNvPr id="0" name=""/>
        <dsp:cNvSpPr/>
      </dsp:nvSpPr>
      <dsp:spPr>
        <a:xfrm>
          <a:off x="154410" y="1693502"/>
          <a:ext cx="1378751" cy="87550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Shajahan Basha</a:t>
          </a:r>
        </a:p>
      </dsp:txBody>
      <dsp:txXfrm>
        <a:off x="180053" y="1719145"/>
        <a:ext cx="1327465" cy="824220"/>
      </dsp:txXfrm>
    </dsp:sp>
    <dsp:sp modelId="{0B313739-B9AB-4E86-B356-92A59F7E8BD3}">
      <dsp:nvSpPr>
        <dsp:cNvPr id="0" name=""/>
        <dsp:cNvSpPr/>
      </dsp:nvSpPr>
      <dsp:spPr>
        <a:xfrm>
          <a:off x="1686355" y="1547968"/>
          <a:ext cx="1378751" cy="8755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A8BE02D-2A44-4C4F-BA8B-B94520789F33}">
      <dsp:nvSpPr>
        <dsp:cNvPr id="0" name=""/>
        <dsp:cNvSpPr/>
      </dsp:nvSpPr>
      <dsp:spPr>
        <a:xfrm>
          <a:off x="1839550" y="1693502"/>
          <a:ext cx="1378751" cy="87550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Vinoo Titus</a:t>
          </a:r>
        </a:p>
      </dsp:txBody>
      <dsp:txXfrm>
        <a:off x="1865193" y="1719145"/>
        <a:ext cx="1327465" cy="824220"/>
      </dsp:txXfrm>
    </dsp:sp>
    <dsp:sp modelId="{67D532F5-F234-420F-B96F-426E2819D654}">
      <dsp:nvSpPr>
        <dsp:cNvPr id="0" name=""/>
        <dsp:cNvSpPr/>
      </dsp:nvSpPr>
      <dsp:spPr>
        <a:xfrm>
          <a:off x="3371496" y="1547968"/>
          <a:ext cx="1378751" cy="8755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925931-7F15-44CF-B6FD-07A6C261D87E}">
      <dsp:nvSpPr>
        <dsp:cNvPr id="0" name=""/>
        <dsp:cNvSpPr/>
      </dsp:nvSpPr>
      <dsp:spPr>
        <a:xfrm>
          <a:off x="3524690" y="1693502"/>
          <a:ext cx="1378751" cy="87550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Hemalatha</a:t>
          </a:r>
        </a:p>
      </dsp:txBody>
      <dsp:txXfrm>
        <a:off x="3550333" y="1719145"/>
        <a:ext cx="1327465" cy="824220"/>
      </dsp:txXfrm>
    </dsp:sp>
    <dsp:sp modelId="{FEC90D7E-E154-4CD3-B6D8-0F332F0EDBA9}">
      <dsp:nvSpPr>
        <dsp:cNvPr id="0" name=""/>
        <dsp:cNvSpPr/>
      </dsp:nvSpPr>
      <dsp:spPr>
        <a:xfrm>
          <a:off x="5056636" y="1547968"/>
          <a:ext cx="1378751" cy="8755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5C21423-DF67-414F-ADFC-17D316ECE5AB}">
      <dsp:nvSpPr>
        <dsp:cNvPr id="0" name=""/>
        <dsp:cNvSpPr/>
      </dsp:nvSpPr>
      <dsp:spPr>
        <a:xfrm>
          <a:off x="5209830" y="1693502"/>
          <a:ext cx="1378751" cy="87550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Rohini</a:t>
          </a:r>
        </a:p>
      </dsp:txBody>
      <dsp:txXfrm>
        <a:off x="5235473" y="1719145"/>
        <a:ext cx="1327465" cy="824220"/>
      </dsp:txXfrm>
    </dsp:sp>
    <dsp:sp modelId="{56FED944-A9B8-4CAE-BDD2-485B20E7EEF1}">
      <dsp:nvSpPr>
        <dsp:cNvPr id="0" name=""/>
        <dsp:cNvSpPr/>
      </dsp:nvSpPr>
      <dsp:spPr>
        <a:xfrm>
          <a:off x="6741776" y="1547968"/>
          <a:ext cx="1378751" cy="8755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30D60BE-36DF-4061-8D4F-6486359B0AA2}">
      <dsp:nvSpPr>
        <dsp:cNvPr id="0" name=""/>
        <dsp:cNvSpPr/>
      </dsp:nvSpPr>
      <dsp:spPr>
        <a:xfrm>
          <a:off x="6894970" y="1693502"/>
          <a:ext cx="1378751" cy="87550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Daniel Dominguez</a:t>
          </a:r>
        </a:p>
      </dsp:txBody>
      <dsp:txXfrm>
        <a:off x="6920613" y="1719145"/>
        <a:ext cx="1327465" cy="824220"/>
      </dsp:txXfrm>
    </dsp:sp>
    <dsp:sp modelId="{BA724204-41A3-4DCB-8BA0-D2514A8F8652}">
      <dsp:nvSpPr>
        <dsp:cNvPr id="0" name=""/>
        <dsp:cNvSpPr/>
      </dsp:nvSpPr>
      <dsp:spPr>
        <a:xfrm>
          <a:off x="8426916" y="1547968"/>
          <a:ext cx="1378751" cy="8755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3964D6-6008-40A9-94BE-99A723183159}">
      <dsp:nvSpPr>
        <dsp:cNvPr id="0" name=""/>
        <dsp:cNvSpPr/>
      </dsp:nvSpPr>
      <dsp:spPr>
        <a:xfrm>
          <a:off x="8580111" y="1693502"/>
          <a:ext cx="1378751" cy="875506"/>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Antonio Amador</a:t>
          </a:r>
        </a:p>
      </dsp:txBody>
      <dsp:txXfrm>
        <a:off x="8605754" y="1719145"/>
        <a:ext cx="1327465" cy="82422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623A9CE-7C50-5549-BF8B-E56C0AABC52B}"/>
              </a:ext>
            </a:extLst>
          </p:cNvPr>
          <p:cNvSpPr>
            <a:spLocks noGrp="1"/>
          </p:cNvSpPr>
          <p:nvPr>
            <p:ph type="hdr" sz="quarter"/>
          </p:nvPr>
        </p:nvSpPr>
        <p:spPr>
          <a:xfrm>
            <a:off x="0" y="0"/>
            <a:ext cx="3038475" cy="465138"/>
          </a:xfrm>
          <a:prstGeom prst="rect">
            <a:avLst/>
          </a:prstGeom>
        </p:spPr>
        <p:txBody>
          <a:bodyPr vert="horz" lIns="91440" tIns="45720" rIns="91440" bIns="45720" rtlCol="0"/>
          <a:lstStyle>
            <a:lvl1pPr algn="l" eaLnBrk="1" hangingPunct="1">
              <a:lnSpc>
                <a:spcPct val="90000"/>
              </a:lnSpc>
              <a:spcBef>
                <a:spcPct val="50000"/>
              </a:spcBef>
              <a:defRPr sz="1200">
                <a:latin typeface="Arial" charset="0"/>
              </a:defRPr>
            </a:lvl1pPr>
          </a:lstStyle>
          <a:p>
            <a:pPr>
              <a:defRPr/>
            </a:pPr>
            <a:endParaRPr lang="en-US"/>
          </a:p>
        </p:txBody>
      </p:sp>
      <p:sp>
        <p:nvSpPr>
          <p:cNvPr id="3" name="Date Placeholder 2">
            <a:extLst>
              <a:ext uri="{FF2B5EF4-FFF2-40B4-BE49-F238E27FC236}">
                <a16:creationId xmlns:a16="http://schemas.microsoft.com/office/drawing/2014/main" id="{AF00CBB2-FBDF-994E-B5BA-0549EBC412DD}"/>
              </a:ext>
            </a:extLst>
          </p:cNvPr>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eaLnBrk="1" hangingPunct="1">
              <a:lnSpc>
                <a:spcPct val="90000"/>
              </a:lnSpc>
              <a:spcBef>
                <a:spcPct val="50000"/>
              </a:spcBef>
              <a:defRPr sz="1200">
                <a:latin typeface="Arial" charset="0"/>
              </a:defRPr>
            </a:lvl1pPr>
          </a:lstStyle>
          <a:p>
            <a:pPr>
              <a:defRPr/>
            </a:pPr>
            <a:fld id="{A827C0E6-5966-9746-822C-DF9F8C761D6F}" type="datetimeFigureOut">
              <a:rPr lang="en-US"/>
              <a:pPr>
                <a:defRPr/>
              </a:pPr>
              <a:t>10/24/2024</a:t>
            </a:fld>
            <a:endParaRPr lang="en-US"/>
          </a:p>
        </p:txBody>
      </p:sp>
      <p:sp>
        <p:nvSpPr>
          <p:cNvPr id="4" name="Footer Placeholder 3">
            <a:extLst>
              <a:ext uri="{FF2B5EF4-FFF2-40B4-BE49-F238E27FC236}">
                <a16:creationId xmlns:a16="http://schemas.microsoft.com/office/drawing/2014/main" id="{0EAB29CA-561E-4445-8BE1-DA117A841947}"/>
              </a:ext>
            </a:extLst>
          </p:cNvPr>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eaLnBrk="1" hangingPunct="1">
              <a:lnSpc>
                <a:spcPct val="90000"/>
              </a:lnSpc>
              <a:spcBef>
                <a:spcPct val="50000"/>
              </a:spcBef>
              <a:defRPr sz="1200">
                <a:latin typeface="Arial" charset="0"/>
              </a:defRPr>
            </a:lvl1pPr>
          </a:lstStyle>
          <a:p>
            <a:pPr>
              <a:defRPr/>
            </a:pPr>
            <a:endParaRPr lang="en-US"/>
          </a:p>
        </p:txBody>
      </p:sp>
      <p:sp>
        <p:nvSpPr>
          <p:cNvPr id="5" name="Slide Number Placeholder 4">
            <a:extLst>
              <a:ext uri="{FF2B5EF4-FFF2-40B4-BE49-F238E27FC236}">
                <a16:creationId xmlns:a16="http://schemas.microsoft.com/office/drawing/2014/main" id="{D5B8766B-07C9-3640-87AA-FB0486C079CE}"/>
              </a:ext>
            </a:extLst>
          </p:cNvPr>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eaLnBrk="1" hangingPunct="1">
              <a:lnSpc>
                <a:spcPct val="90000"/>
              </a:lnSpc>
              <a:spcBef>
                <a:spcPct val="50000"/>
              </a:spcBef>
              <a:defRPr sz="1200">
                <a:latin typeface="Arial" charset="0"/>
              </a:defRPr>
            </a:lvl1pPr>
          </a:lstStyle>
          <a:p>
            <a:pPr>
              <a:defRPr/>
            </a:pPr>
            <a:fld id="{FB9F64FB-9351-F541-B91E-A8EAB2DA39A7}" type="slidenum">
              <a:rPr lang="en-US"/>
              <a:pPr>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8F61E91-C35D-6C4A-9A07-DDAAF6EBC2F9}"/>
              </a:ext>
            </a:extLst>
          </p:cNvPr>
          <p:cNvSpPr>
            <a:spLocks noGrp="1"/>
          </p:cNvSpPr>
          <p:nvPr>
            <p:ph type="hdr" sz="quarter"/>
          </p:nvPr>
        </p:nvSpPr>
        <p:spPr>
          <a:xfrm>
            <a:off x="0" y="0"/>
            <a:ext cx="3038475" cy="465138"/>
          </a:xfrm>
          <a:prstGeom prst="rect">
            <a:avLst/>
          </a:prstGeom>
        </p:spPr>
        <p:txBody>
          <a:bodyPr vert="horz" lIns="91440" tIns="45720" rIns="91440" bIns="45720" rtlCol="0"/>
          <a:lstStyle>
            <a:lvl1pPr algn="l" eaLnBrk="1" hangingPunct="1">
              <a:lnSpc>
                <a:spcPct val="90000"/>
              </a:lnSpc>
              <a:spcBef>
                <a:spcPct val="50000"/>
              </a:spcBef>
              <a:defRPr sz="1200">
                <a:latin typeface="Arial" charset="0"/>
              </a:defRPr>
            </a:lvl1pPr>
          </a:lstStyle>
          <a:p>
            <a:pPr>
              <a:defRPr/>
            </a:pPr>
            <a:endParaRPr lang="en-US"/>
          </a:p>
        </p:txBody>
      </p:sp>
      <p:sp>
        <p:nvSpPr>
          <p:cNvPr id="3" name="Date Placeholder 2">
            <a:extLst>
              <a:ext uri="{FF2B5EF4-FFF2-40B4-BE49-F238E27FC236}">
                <a16:creationId xmlns:a16="http://schemas.microsoft.com/office/drawing/2014/main" id="{914BFD39-0B10-2843-90D3-C207C790D7BE}"/>
              </a:ext>
            </a:extLst>
          </p:cNvPr>
          <p:cNvSpPr>
            <a:spLocks noGrp="1"/>
          </p:cNvSpPr>
          <p:nvPr>
            <p:ph type="dt" idx="1"/>
          </p:nvPr>
        </p:nvSpPr>
        <p:spPr>
          <a:xfrm>
            <a:off x="3970338" y="0"/>
            <a:ext cx="3038475" cy="465138"/>
          </a:xfrm>
          <a:prstGeom prst="rect">
            <a:avLst/>
          </a:prstGeom>
        </p:spPr>
        <p:txBody>
          <a:bodyPr vert="horz" lIns="91440" tIns="45720" rIns="91440" bIns="45720" rtlCol="0"/>
          <a:lstStyle>
            <a:lvl1pPr algn="r" eaLnBrk="1" hangingPunct="1">
              <a:lnSpc>
                <a:spcPct val="90000"/>
              </a:lnSpc>
              <a:spcBef>
                <a:spcPct val="50000"/>
              </a:spcBef>
              <a:defRPr sz="1200">
                <a:latin typeface="Arial" charset="0"/>
              </a:defRPr>
            </a:lvl1pPr>
          </a:lstStyle>
          <a:p>
            <a:pPr>
              <a:defRPr/>
            </a:pPr>
            <a:fld id="{18B562FD-A15A-7C46-A7B1-08B10C16E8F2}" type="datetimeFigureOut">
              <a:rPr lang="en-US"/>
              <a:pPr>
                <a:defRPr/>
              </a:pPr>
              <a:t>10/24/2024</a:t>
            </a:fld>
            <a:endParaRPr lang="en-US"/>
          </a:p>
        </p:txBody>
      </p:sp>
      <p:sp>
        <p:nvSpPr>
          <p:cNvPr id="4" name="Slide Image Placeholder 3">
            <a:extLst>
              <a:ext uri="{FF2B5EF4-FFF2-40B4-BE49-F238E27FC236}">
                <a16:creationId xmlns:a16="http://schemas.microsoft.com/office/drawing/2014/main" id="{6E8F80D8-DFC6-1845-9BFA-96A4B8094D80}"/>
              </a:ext>
            </a:extLst>
          </p:cNvPr>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B91F8514-B15B-B747-8D05-C6B434E90A8F}"/>
              </a:ext>
            </a:extLst>
          </p:cNvPr>
          <p:cNvSpPr>
            <a:spLocks noGrp="1"/>
          </p:cNvSpPr>
          <p:nvPr>
            <p:ph type="body" sz="quarter" idx="3"/>
          </p:nvPr>
        </p:nvSpPr>
        <p:spPr>
          <a:xfrm>
            <a:off x="700088" y="4414838"/>
            <a:ext cx="5610225" cy="418465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DFD24D8F-DA38-8642-9A94-6515802B0772}"/>
              </a:ext>
            </a:extLst>
          </p:cNvPr>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eaLnBrk="1" hangingPunct="1">
              <a:lnSpc>
                <a:spcPct val="90000"/>
              </a:lnSpc>
              <a:spcBef>
                <a:spcPct val="50000"/>
              </a:spcBef>
              <a:defRPr sz="1200">
                <a:latin typeface="Arial" charset="0"/>
              </a:defRPr>
            </a:lvl1pPr>
          </a:lstStyle>
          <a:p>
            <a:pPr>
              <a:defRPr/>
            </a:pPr>
            <a:endParaRPr lang="en-US"/>
          </a:p>
        </p:txBody>
      </p:sp>
      <p:sp>
        <p:nvSpPr>
          <p:cNvPr id="7" name="Slide Number Placeholder 6">
            <a:extLst>
              <a:ext uri="{FF2B5EF4-FFF2-40B4-BE49-F238E27FC236}">
                <a16:creationId xmlns:a16="http://schemas.microsoft.com/office/drawing/2014/main" id="{EBC7F819-0B78-7145-A4D7-E2387873055C}"/>
              </a:ext>
            </a:extLst>
          </p:cNvPr>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eaLnBrk="1" hangingPunct="1">
              <a:lnSpc>
                <a:spcPct val="90000"/>
              </a:lnSpc>
              <a:spcBef>
                <a:spcPct val="50000"/>
              </a:spcBef>
              <a:defRPr sz="1200">
                <a:latin typeface="Arial" charset="0"/>
              </a:defRPr>
            </a:lvl1pPr>
          </a:lstStyle>
          <a:p>
            <a:pPr>
              <a:defRPr/>
            </a:pPr>
            <a:fld id="{CDFAECCF-879C-E14A-B83A-BBA2DF27C560}"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defTabSz="1217613" rtl="0" eaLnBrk="0" fontAlgn="base" hangingPunct="0">
      <a:spcBef>
        <a:spcPct val="30000"/>
      </a:spcBef>
      <a:spcAft>
        <a:spcPct val="0"/>
      </a:spcAft>
      <a:defRPr sz="1600" kern="1200">
        <a:solidFill>
          <a:schemeClr val="tx1"/>
        </a:solidFill>
        <a:latin typeface="+mn-lt"/>
        <a:ea typeface="+mn-ea"/>
        <a:cs typeface="+mn-cs"/>
      </a:defRPr>
    </a:lvl1pPr>
    <a:lvl2pPr marL="608013" algn="l" defTabSz="1217613" rtl="0" eaLnBrk="0" fontAlgn="base" hangingPunct="0">
      <a:spcBef>
        <a:spcPct val="30000"/>
      </a:spcBef>
      <a:spcAft>
        <a:spcPct val="0"/>
      </a:spcAft>
      <a:defRPr sz="1600" kern="1200">
        <a:solidFill>
          <a:schemeClr val="tx1"/>
        </a:solidFill>
        <a:latin typeface="+mn-lt"/>
        <a:ea typeface="+mn-ea"/>
        <a:cs typeface="+mn-cs"/>
      </a:defRPr>
    </a:lvl2pPr>
    <a:lvl3pPr marL="1217613" algn="l" defTabSz="1217613" rtl="0" eaLnBrk="0" fontAlgn="base" hangingPunct="0">
      <a:spcBef>
        <a:spcPct val="30000"/>
      </a:spcBef>
      <a:spcAft>
        <a:spcPct val="0"/>
      </a:spcAft>
      <a:defRPr sz="1600" kern="1200">
        <a:solidFill>
          <a:schemeClr val="tx1"/>
        </a:solidFill>
        <a:latin typeface="+mn-lt"/>
        <a:ea typeface="+mn-ea"/>
        <a:cs typeface="+mn-cs"/>
      </a:defRPr>
    </a:lvl3pPr>
    <a:lvl4pPr marL="1827213" algn="l" defTabSz="1217613" rtl="0" eaLnBrk="0" fontAlgn="base" hangingPunct="0">
      <a:spcBef>
        <a:spcPct val="30000"/>
      </a:spcBef>
      <a:spcAft>
        <a:spcPct val="0"/>
      </a:spcAft>
      <a:defRPr sz="1600" kern="1200">
        <a:solidFill>
          <a:schemeClr val="tx1"/>
        </a:solidFill>
        <a:latin typeface="+mn-lt"/>
        <a:ea typeface="+mn-ea"/>
        <a:cs typeface="+mn-cs"/>
      </a:defRPr>
    </a:lvl4pPr>
    <a:lvl5pPr marL="2436813" algn="l" defTabSz="1217613" rtl="0" eaLnBrk="0" fontAlgn="base" hangingPunct="0">
      <a:spcBef>
        <a:spcPct val="30000"/>
      </a:spcBef>
      <a:spcAft>
        <a:spcPct val="0"/>
      </a:spcAft>
      <a:defRPr sz="1600" kern="1200">
        <a:solidFill>
          <a:schemeClr val="tx1"/>
        </a:solidFill>
        <a:latin typeface="+mn-lt"/>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30_Cover-One Line Title">
    <p:spTree>
      <p:nvGrpSpPr>
        <p:cNvPr id="1" name=""/>
        <p:cNvGrpSpPr/>
        <p:nvPr/>
      </p:nvGrpSpPr>
      <p:grpSpPr>
        <a:xfrm>
          <a:off x="0" y="0"/>
          <a:ext cx="0" cy="0"/>
          <a:chOff x="0" y="0"/>
          <a:chExt cx="0" cy="0"/>
        </a:xfrm>
      </p:grpSpPr>
      <p:pic>
        <p:nvPicPr>
          <p:cNvPr id="2" name="Picture 1" descr="A picture containing nature, cloud, sky, snow&#10;&#10;Description automatically generated">
            <a:extLst>
              <a:ext uri="{FF2B5EF4-FFF2-40B4-BE49-F238E27FC236}">
                <a16:creationId xmlns:a16="http://schemas.microsoft.com/office/drawing/2014/main" id="{6DD39A65-083F-1EA3-E8C1-30335A3064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1999" cy="6894731"/>
          </a:xfrm>
          <a:prstGeom prst="rect">
            <a:avLst/>
          </a:prstGeom>
        </p:spPr>
      </p:pic>
      <p:sp>
        <p:nvSpPr>
          <p:cNvPr id="3" name="Rectangle 11">
            <a:extLst>
              <a:ext uri="{FF2B5EF4-FFF2-40B4-BE49-F238E27FC236}">
                <a16:creationId xmlns:a16="http://schemas.microsoft.com/office/drawing/2014/main" id="{77571365-3620-8C2B-D121-D148766FD1FA}"/>
              </a:ext>
            </a:extLst>
          </p:cNvPr>
          <p:cNvSpPr>
            <a:spLocks noChangeArrowheads="1"/>
          </p:cNvSpPr>
          <p:nvPr userDrawn="1"/>
        </p:nvSpPr>
        <p:spPr bwMode="auto">
          <a:xfrm>
            <a:off x="-5316" y="2254683"/>
            <a:ext cx="9615948" cy="2322576"/>
          </a:xfrm>
          <a:prstGeom prst="rect">
            <a:avLst/>
          </a:prstGeom>
          <a:solidFill>
            <a:schemeClr val="tx2">
              <a:alpha val="70426"/>
            </a:schemeClr>
          </a:solidFill>
          <a:ln w="3175">
            <a:solidFill>
              <a:schemeClr val="accent1"/>
            </a:solidFill>
          </a:ln>
        </p:spPr>
        <p:txBody>
          <a:bodyPr tIns="457200" bIns="457200" anchor="ctr"/>
          <a:lstStyle>
            <a:lvl1pPr algn="ctr">
              <a:lnSpc>
                <a:spcPct val="90000"/>
              </a:lnSpc>
              <a:spcBef>
                <a:spcPct val="50000"/>
              </a:spcBef>
              <a:defRPr>
                <a:solidFill>
                  <a:schemeClr val="tx1"/>
                </a:solidFill>
                <a:latin typeface="Arial" panose="020B0604020202020204" pitchFamily="34" charset="0"/>
              </a:defRPr>
            </a:lvl1pPr>
            <a:lvl2pPr marL="742950" indent="-285750" algn="ctr">
              <a:lnSpc>
                <a:spcPct val="90000"/>
              </a:lnSpc>
              <a:spcBef>
                <a:spcPct val="50000"/>
              </a:spcBef>
              <a:defRPr>
                <a:solidFill>
                  <a:schemeClr val="tx1"/>
                </a:solidFill>
                <a:latin typeface="Arial" panose="020B0604020202020204" pitchFamily="34" charset="0"/>
              </a:defRPr>
            </a:lvl2pPr>
            <a:lvl3pPr marL="1143000" indent="-228600" algn="ctr">
              <a:lnSpc>
                <a:spcPct val="90000"/>
              </a:lnSpc>
              <a:spcBef>
                <a:spcPct val="50000"/>
              </a:spcBef>
              <a:defRPr>
                <a:solidFill>
                  <a:schemeClr val="tx1"/>
                </a:solidFill>
                <a:latin typeface="Arial" panose="020B0604020202020204" pitchFamily="34" charset="0"/>
              </a:defRPr>
            </a:lvl3pPr>
            <a:lvl4pPr marL="1600200" indent="-228600" algn="ctr">
              <a:lnSpc>
                <a:spcPct val="90000"/>
              </a:lnSpc>
              <a:spcBef>
                <a:spcPct val="50000"/>
              </a:spcBef>
              <a:defRPr>
                <a:solidFill>
                  <a:schemeClr val="tx1"/>
                </a:solidFill>
                <a:latin typeface="Arial" panose="020B0604020202020204" pitchFamily="34" charset="0"/>
              </a:defRPr>
            </a:lvl4pPr>
            <a:lvl5pPr marL="2057400" indent="-228600" algn="ctr">
              <a:lnSpc>
                <a:spcPct val="90000"/>
              </a:lnSpc>
              <a:spcBef>
                <a:spcPct val="50000"/>
              </a:spcBef>
              <a:defRPr>
                <a:solidFill>
                  <a:schemeClr val="tx1"/>
                </a:solidFill>
                <a:latin typeface="Arial" panose="020B0604020202020204" pitchFamily="34" charset="0"/>
              </a:defRPr>
            </a:lvl5pPr>
            <a:lvl6pPr marL="25146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6pPr>
            <a:lvl7pPr marL="29718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7pPr>
            <a:lvl8pPr marL="34290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8pPr>
            <a:lvl9pPr marL="38862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9pPr>
          </a:lstStyle>
          <a:p>
            <a:pPr algn="l" eaLnBrk="1" hangingPunct="1">
              <a:defRPr/>
            </a:pPr>
            <a:endParaRPr lang="en-US" altLang="en-US" sz="1600">
              <a:solidFill>
                <a:schemeClr val="bg1"/>
              </a:solidFill>
              <a:cs typeface="Arial" panose="020B0604020202020204" pitchFamily="34" charset="0"/>
            </a:endParaRPr>
          </a:p>
        </p:txBody>
      </p:sp>
      <p:sp>
        <p:nvSpPr>
          <p:cNvPr id="8" name="Title 2">
            <a:extLst>
              <a:ext uri="{FF2B5EF4-FFF2-40B4-BE49-F238E27FC236}">
                <a16:creationId xmlns:a16="http://schemas.microsoft.com/office/drawing/2014/main" id="{28C99CE3-FE9E-2D00-6EFF-D15B2AC2A472}"/>
              </a:ext>
            </a:extLst>
          </p:cNvPr>
          <p:cNvSpPr>
            <a:spLocks noGrp="1"/>
          </p:cNvSpPr>
          <p:nvPr>
            <p:ph type="title"/>
          </p:nvPr>
        </p:nvSpPr>
        <p:spPr>
          <a:xfrm>
            <a:off x="900021" y="2586202"/>
            <a:ext cx="8336460" cy="740549"/>
          </a:xfrm>
          <a:prstGeom prst="rect">
            <a:avLst/>
          </a:prstGeom>
        </p:spPr>
        <p:txBody>
          <a:bodyPr>
            <a:noAutofit/>
          </a:bodyPr>
          <a:lstStyle>
            <a:lvl1pPr>
              <a:defRPr lang="en-US" sz="3400" b="0" kern="0" baseline="0" dirty="0">
                <a:solidFill>
                  <a:srgbClr val="FFC000"/>
                </a:solidFill>
                <a:latin typeface="Calibri" panose="020F0502020204030204" pitchFamily="34" charset="0"/>
                <a:ea typeface="ＭＳ Ｐゴシック" pitchFamily="127" charset="-128"/>
                <a:cs typeface="+mj-cs"/>
              </a:defRPr>
            </a:lvl1pPr>
          </a:lstStyle>
          <a:p>
            <a:r>
              <a:rPr lang="en-US"/>
              <a:t>Click to edit Master title style</a:t>
            </a:r>
          </a:p>
        </p:txBody>
      </p:sp>
      <p:sp>
        <p:nvSpPr>
          <p:cNvPr id="9" name="Text Placeholder 7">
            <a:extLst>
              <a:ext uri="{FF2B5EF4-FFF2-40B4-BE49-F238E27FC236}">
                <a16:creationId xmlns:a16="http://schemas.microsoft.com/office/drawing/2014/main" id="{6B42993D-A9D5-B634-C05A-894EB39ECDE5}"/>
              </a:ext>
            </a:extLst>
          </p:cNvPr>
          <p:cNvSpPr>
            <a:spLocks noGrp="1"/>
          </p:cNvSpPr>
          <p:nvPr>
            <p:ph type="body" sz="quarter" idx="11"/>
          </p:nvPr>
        </p:nvSpPr>
        <p:spPr>
          <a:xfrm>
            <a:off x="900021" y="3354724"/>
            <a:ext cx="8336460" cy="344974"/>
          </a:xfrm>
          <a:prstGeom prst="rect">
            <a:avLst/>
          </a:prstGeom>
          <a:noFill/>
          <a:ln w="9525">
            <a:noFill/>
            <a:miter lim="800000"/>
            <a:headEnd/>
            <a:tailEnd/>
          </a:ln>
          <a:effectLst/>
        </p:spPr>
        <p:txBody>
          <a:bodyPr tIns="0" bIns="0" anchor="ctr">
            <a:noAutofit/>
          </a:bodyPr>
          <a:lstStyle>
            <a:lvl1pPr marL="342900" indent="-342900" algn="l" rtl="0" eaLnBrk="1" fontAlgn="base" hangingPunct="1">
              <a:lnSpc>
                <a:spcPct val="95000"/>
              </a:lnSpc>
              <a:spcBef>
                <a:spcPct val="25000"/>
              </a:spcBef>
              <a:spcAft>
                <a:spcPct val="0"/>
              </a:spcAft>
              <a:buClr>
                <a:schemeClr val="accent1"/>
              </a:buClr>
              <a:buFont typeface="Wingdings" pitchFamily="2" charset="2"/>
              <a:buChar char="§"/>
              <a:defRPr lang="en-US" sz="2400" b="0" i="0" baseline="0" smtClean="0">
                <a:solidFill>
                  <a:schemeClr val="bg1"/>
                </a:solidFill>
                <a:latin typeface="Calibri" panose="020F0502020204030204" pitchFamily="34" charset="0"/>
                <a:ea typeface="+mn-ea"/>
                <a:cs typeface="+mn-cs"/>
              </a:defRPr>
            </a:lvl1pPr>
            <a:lvl2pPr marL="0" indent="0" algn="r" rtl="0" eaLnBrk="1" fontAlgn="base" hangingPunct="1">
              <a:lnSpc>
                <a:spcPct val="95000"/>
              </a:lnSpc>
              <a:spcBef>
                <a:spcPct val="25000"/>
              </a:spcBef>
              <a:spcAft>
                <a:spcPct val="0"/>
              </a:spcAft>
              <a:buClr>
                <a:schemeClr val="accent1"/>
              </a:buClr>
              <a:buFontTx/>
              <a:buNone/>
              <a:defRPr lang="en-US" sz="2133" smtClean="0">
                <a:solidFill>
                  <a:srgbClr val="404040"/>
                </a:solidFill>
                <a:latin typeface="+mn-lt"/>
                <a:ea typeface="+mn-ea"/>
                <a:cs typeface="+mn-cs"/>
              </a:defRPr>
            </a:lvl2pPr>
            <a:lvl3pPr marL="0" indent="0" algn="r" rtl="0" eaLnBrk="1" fontAlgn="base" hangingPunct="1">
              <a:lnSpc>
                <a:spcPct val="95000"/>
              </a:lnSpc>
              <a:spcBef>
                <a:spcPct val="25000"/>
              </a:spcBef>
              <a:spcAft>
                <a:spcPct val="0"/>
              </a:spcAft>
              <a:buClr>
                <a:schemeClr val="accent1"/>
              </a:buClr>
              <a:buFontTx/>
              <a:buNone/>
              <a:defRPr lang="en-US" sz="2133" smtClean="0">
                <a:solidFill>
                  <a:srgbClr val="404040"/>
                </a:solidFill>
                <a:latin typeface="+mn-lt"/>
                <a:ea typeface="+mn-ea"/>
                <a:cs typeface="+mn-cs"/>
              </a:defRPr>
            </a:lvl3pPr>
            <a:lvl4pPr marL="0" indent="0" algn="r" rtl="0" eaLnBrk="1" fontAlgn="base" hangingPunct="1">
              <a:lnSpc>
                <a:spcPct val="95000"/>
              </a:lnSpc>
              <a:spcBef>
                <a:spcPct val="25000"/>
              </a:spcBef>
              <a:spcAft>
                <a:spcPct val="0"/>
              </a:spcAft>
              <a:buClr>
                <a:schemeClr val="accent1"/>
              </a:buClr>
              <a:buFontTx/>
              <a:buNone/>
              <a:defRPr lang="en-US" sz="2133" smtClean="0">
                <a:solidFill>
                  <a:srgbClr val="404040"/>
                </a:solidFill>
                <a:latin typeface="+mn-lt"/>
                <a:ea typeface="+mn-ea"/>
                <a:cs typeface="+mn-cs"/>
              </a:defRPr>
            </a:lvl4pPr>
            <a:lvl5pPr marL="0" indent="0" algn="r" rtl="0" eaLnBrk="1" fontAlgn="base" hangingPunct="1">
              <a:lnSpc>
                <a:spcPct val="95000"/>
              </a:lnSpc>
              <a:spcBef>
                <a:spcPct val="25000"/>
              </a:spcBef>
              <a:spcAft>
                <a:spcPct val="0"/>
              </a:spcAft>
              <a:buClr>
                <a:schemeClr val="accent1"/>
              </a:buClr>
              <a:buFontTx/>
              <a:buNone/>
              <a:defRPr lang="en-US" sz="2133" dirty="0" smtClean="0">
                <a:solidFill>
                  <a:srgbClr val="404040"/>
                </a:solidFill>
                <a:latin typeface="+mn-lt"/>
                <a:ea typeface="+mn-ea"/>
                <a:cs typeface="+mn-cs"/>
              </a:defRPr>
            </a:lvl5pPr>
          </a:lstStyle>
          <a:p>
            <a:pPr lvl="0"/>
            <a:r>
              <a:rPr lang="en-US"/>
              <a:t>Click to edit Master text styles</a:t>
            </a:r>
          </a:p>
        </p:txBody>
      </p:sp>
      <p:sp>
        <p:nvSpPr>
          <p:cNvPr id="17" name="Text Placeholder 2">
            <a:extLst>
              <a:ext uri="{FF2B5EF4-FFF2-40B4-BE49-F238E27FC236}">
                <a16:creationId xmlns:a16="http://schemas.microsoft.com/office/drawing/2014/main" id="{5D79BCDD-4CA7-BFE6-70CE-D196ED0A0E77}"/>
              </a:ext>
            </a:extLst>
          </p:cNvPr>
          <p:cNvSpPr>
            <a:spLocks noGrp="1"/>
          </p:cNvSpPr>
          <p:nvPr>
            <p:ph type="body" sz="quarter" idx="12"/>
          </p:nvPr>
        </p:nvSpPr>
        <p:spPr>
          <a:xfrm>
            <a:off x="900021" y="3742562"/>
            <a:ext cx="8336460" cy="343829"/>
          </a:xfrm>
          <a:prstGeom prst="rect">
            <a:avLst/>
          </a:prstGeom>
        </p:spPr>
        <p:txBody>
          <a:bodyPr tIns="0" bIns="0" anchor="ctr">
            <a:noAutofit/>
          </a:bodyPr>
          <a:lstStyle>
            <a:lvl1pPr marL="342900" indent="-342900">
              <a:buFont typeface="Wingdings" pitchFamily="2" charset="2"/>
              <a:buChar char="§"/>
              <a:defRPr sz="2400" b="0" i="0" baseline="0">
                <a:solidFill>
                  <a:schemeClr val="bg1"/>
                </a:solidFill>
              </a:defRPr>
            </a:lvl1pPr>
            <a:lvl2pPr marL="302675" indent="0">
              <a:buNone/>
              <a:defRPr sz="1467">
                <a:solidFill>
                  <a:schemeClr val="accent2"/>
                </a:solidFill>
              </a:defRPr>
            </a:lvl2pPr>
            <a:lvl3pPr marL="605352" indent="0">
              <a:buNone/>
              <a:defRPr sz="1467">
                <a:solidFill>
                  <a:schemeClr val="accent2"/>
                </a:solidFill>
              </a:defRPr>
            </a:lvl3pPr>
            <a:lvl4pPr marL="916493" indent="0">
              <a:buNone/>
              <a:defRPr sz="1467">
                <a:solidFill>
                  <a:schemeClr val="accent2"/>
                </a:solidFill>
              </a:defRPr>
            </a:lvl4pPr>
            <a:lvl5pPr marL="1219170" indent="0">
              <a:buNone/>
              <a:defRPr sz="1467">
                <a:solidFill>
                  <a:schemeClr val="accent2"/>
                </a:solidFill>
              </a:defRPr>
            </a:lvl5pPr>
          </a:lstStyle>
          <a:p>
            <a:pPr lvl="0"/>
            <a:r>
              <a:rPr lang="en-US" dirty="0"/>
              <a:t>Click to edit Master text styles</a:t>
            </a:r>
          </a:p>
        </p:txBody>
      </p:sp>
      <p:pic>
        <p:nvPicPr>
          <p:cNvPr id="5" name="Picture 4">
            <a:extLst>
              <a:ext uri="{FF2B5EF4-FFF2-40B4-BE49-F238E27FC236}">
                <a16:creationId xmlns:a16="http://schemas.microsoft.com/office/drawing/2014/main" id="{7B4C76A8-3A0D-9B29-1B8E-D5B63CA58BB8}"/>
              </a:ext>
            </a:extLst>
          </p:cNvPr>
          <p:cNvPicPr>
            <a:picLocks noChangeAspect="1"/>
          </p:cNvPicPr>
          <p:nvPr userDrawn="1"/>
        </p:nvPicPr>
        <p:blipFill>
          <a:blip r:embed="rId3"/>
          <a:stretch>
            <a:fillRect/>
          </a:stretch>
        </p:blipFill>
        <p:spPr>
          <a:xfrm>
            <a:off x="806512" y="555171"/>
            <a:ext cx="6261881" cy="1314222"/>
          </a:xfrm>
          <a:prstGeom prst="rect">
            <a:avLst/>
          </a:prstGeom>
        </p:spPr>
      </p:pic>
    </p:spTree>
    <p:extLst>
      <p:ext uri="{BB962C8B-B14F-4D97-AF65-F5344CB8AC3E}">
        <p14:creationId xmlns:p14="http://schemas.microsoft.com/office/powerpoint/2010/main" val="2596047864"/>
      </p:ext>
    </p:extLst>
  </p:cSld>
  <p:clrMapOvr>
    <a:masterClrMapping/>
  </p:clrMapOvr>
  <p:transition>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9_Cover-One Line Title">
    <p:spTree>
      <p:nvGrpSpPr>
        <p:cNvPr id="1" name=""/>
        <p:cNvGrpSpPr/>
        <p:nvPr/>
      </p:nvGrpSpPr>
      <p:grpSpPr>
        <a:xfrm>
          <a:off x="0" y="0"/>
          <a:ext cx="0" cy="0"/>
          <a:chOff x="0" y="0"/>
          <a:chExt cx="0" cy="0"/>
        </a:xfrm>
      </p:grpSpPr>
      <p:pic>
        <p:nvPicPr>
          <p:cNvPr id="4" name="Picture 3" descr="A picture containing nature, cloud, sky, snow&#10;&#10;Description automatically generated">
            <a:extLst>
              <a:ext uri="{FF2B5EF4-FFF2-40B4-BE49-F238E27FC236}">
                <a16:creationId xmlns:a16="http://schemas.microsoft.com/office/drawing/2014/main" id="{25F5B4FD-3019-21FC-60DE-3C885809E3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1999" cy="6877049"/>
          </a:xfrm>
          <a:prstGeom prst="rect">
            <a:avLst/>
          </a:prstGeom>
        </p:spPr>
      </p:pic>
      <p:sp>
        <p:nvSpPr>
          <p:cNvPr id="27" name="Title 2">
            <a:extLst>
              <a:ext uri="{FF2B5EF4-FFF2-40B4-BE49-F238E27FC236}">
                <a16:creationId xmlns:a16="http://schemas.microsoft.com/office/drawing/2014/main" id="{1DFFFA10-B6F3-EA41-A0FB-E389B7D6B4C3}"/>
              </a:ext>
            </a:extLst>
          </p:cNvPr>
          <p:cNvSpPr>
            <a:spLocks noGrp="1"/>
          </p:cNvSpPr>
          <p:nvPr>
            <p:ph type="title"/>
          </p:nvPr>
        </p:nvSpPr>
        <p:spPr>
          <a:xfrm>
            <a:off x="900021" y="2568520"/>
            <a:ext cx="8336460" cy="740549"/>
          </a:xfrm>
          <a:prstGeom prst="rect">
            <a:avLst/>
          </a:prstGeom>
        </p:spPr>
        <p:txBody>
          <a:bodyPr>
            <a:noAutofit/>
          </a:bodyPr>
          <a:lstStyle>
            <a:lvl1pPr>
              <a:defRPr lang="en-US" sz="3400" b="0" kern="0" baseline="0" dirty="0">
                <a:solidFill>
                  <a:schemeClr val="tx2"/>
                </a:solidFill>
                <a:latin typeface="Calibri" panose="020F0502020204030204" pitchFamily="34" charset="0"/>
                <a:ea typeface="ＭＳ Ｐゴシック" pitchFamily="127" charset="-128"/>
                <a:cs typeface="+mj-cs"/>
              </a:defRPr>
            </a:lvl1pPr>
          </a:lstStyle>
          <a:p>
            <a:r>
              <a:rPr lang="en-US" dirty="0"/>
              <a:t>Click to edit Master title style</a:t>
            </a:r>
          </a:p>
        </p:txBody>
      </p:sp>
      <p:sp>
        <p:nvSpPr>
          <p:cNvPr id="28" name="Text Placeholder 7">
            <a:extLst>
              <a:ext uri="{FF2B5EF4-FFF2-40B4-BE49-F238E27FC236}">
                <a16:creationId xmlns:a16="http://schemas.microsoft.com/office/drawing/2014/main" id="{358DC48B-286B-8C43-B505-7E4CEAA1D700}"/>
              </a:ext>
            </a:extLst>
          </p:cNvPr>
          <p:cNvSpPr>
            <a:spLocks noGrp="1"/>
          </p:cNvSpPr>
          <p:nvPr>
            <p:ph type="body" sz="quarter" idx="11"/>
          </p:nvPr>
        </p:nvSpPr>
        <p:spPr>
          <a:xfrm>
            <a:off x="900021" y="3337042"/>
            <a:ext cx="8336460" cy="344974"/>
          </a:xfrm>
          <a:prstGeom prst="rect">
            <a:avLst/>
          </a:prstGeom>
          <a:noFill/>
          <a:ln w="9525">
            <a:noFill/>
            <a:miter lim="800000"/>
            <a:headEnd/>
            <a:tailEnd/>
          </a:ln>
          <a:effectLst/>
        </p:spPr>
        <p:txBody>
          <a:bodyPr tIns="0" bIns="0" anchor="ctr">
            <a:noAutofit/>
          </a:bodyPr>
          <a:lstStyle>
            <a:lvl1pPr marL="342900" indent="-342900" algn="l" rtl="0" eaLnBrk="1" fontAlgn="base" hangingPunct="1">
              <a:lnSpc>
                <a:spcPct val="95000"/>
              </a:lnSpc>
              <a:spcBef>
                <a:spcPct val="25000"/>
              </a:spcBef>
              <a:spcAft>
                <a:spcPct val="0"/>
              </a:spcAft>
              <a:buClr>
                <a:schemeClr val="accent1"/>
              </a:buClr>
              <a:buFont typeface="Wingdings" pitchFamily="2" charset="2"/>
              <a:buChar char="§"/>
              <a:defRPr lang="en-US" sz="2400" b="0" i="0" baseline="0" smtClean="0">
                <a:solidFill>
                  <a:schemeClr val="tx2"/>
                </a:solidFill>
                <a:latin typeface="Calibri" panose="020F0502020204030204" pitchFamily="34" charset="0"/>
                <a:ea typeface="+mn-ea"/>
                <a:cs typeface="+mn-cs"/>
              </a:defRPr>
            </a:lvl1pPr>
            <a:lvl2pPr marL="0" indent="0" algn="r" rtl="0" eaLnBrk="1" fontAlgn="base" hangingPunct="1">
              <a:lnSpc>
                <a:spcPct val="95000"/>
              </a:lnSpc>
              <a:spcBef>
                <a:spcPct val="25000"/>
              </a:spcBef>
              <a:spcAft>
                <a:spcPct val="0"/>
              </a:spcAft>
              <a:buClr>
                <a:schemeClr val="accent1"/>
              </a:buClr>
              <a:buFontTx/>
              <a:buNone/>
              <a:defRPr lang="en-US" sz="2133" smtClean="0">
                <a:solidFill>
                  <a:srgbClr val="404040"/>
                </a:solidFill>
                <a:latin typeface="+mn-lt"/>
                <a:ea typeface="+mn-ea"/>
                <a:cs typeface="+mn-cs"/>
              </a:defRPr>
            </a:lvl2pPr>
            <a:lvl3pPr marL="0" indent="0" algn="r" rtl="0" eaLnBrk="1" fontAlgn="base" hangingPunct="1">
              <a:lnSpc>
                <a:spcPct val="95000"/>
              </a:lnSpc>
              <a:spcBef>
                <a:spcPct val="25000"/>
              </a:spcBef>
              <a:spcAft>
                <a:spcPct val="0"/>
              </a:spcAft>
              <a:buClr>
                <a:schemeClr val="accent1"/>
              </a:buClr>
              <a:buFontTx/>
              <a:buNone/>
              <a:defRPr lang="en-US" sz="2133" smtClean="0">
                <a:solidFill>
                  <a:srgbClr val="404040"/>
                </a:solidFill>
                <a:latin typeface="+mn-lt"/>
                <a:ea typeface="+mn-ea"/>
                <a:cs typeface="+mn-cs"/>
              </a:defRPr>
            </a:lvl3pPr>
            <a:lvl4pPr marL="0" indent="0" algn="r" rtl="0" eaLnBrk="1" fontAlgn="base" hangingPunct="1">
              <a:lnSpc>
                <a:spcPct val="95000"/>
              </a:lnSpc>
              <a:spcBef>
                <a:spcPct val="25000"/>
              </a:spcBef>
              <a:spcAft>
                <a:spcPct val="0"/>
              </a:spcAft>
              <a:buClr>
                <a:schemeClr val="accent1"/>
              </a:buClr>
              <a:buFontTx/>
              <a:buNone/>
              <a:defRPr lang="en-US" sz="2133" smtClean="0">
                <a:solidFill>
                  <a:srgbClr val="404040"/>
                </a:solidFill>
                <a:latin typeface="+mn-lt"/>
                <a:ea typeface="+mn-ea"/>
                <a:cs typeface="+mn-cs"/>
              </a:defRPr>
            </a:lvl4pPr>
            <a:lvl5pPr marL="0" indent="0" algn="r" rtl="0" eaLnBrk="1" fontAlgn="base" hangingPunct="1">
              <a:lnSpc>
                <a:spcPct val="95000"/>
              </a:lnSpc>
              <a:spcBef>
                <a:spcPct val="25000"/>
              </a:spcBef>
              <a:spcAft>
                <a:spcPct val="0"/>
              </a:spcAft>
              <a:buClr>
                <a:schemeClr val="accent1"/>
              </a:buClr>
              <a:buFontTx/>
              <a:buNone/>
              <a:defRPr lang="en-US" sz="2133" dirty="0" smtClean="0">
                <a:solidFill>
                  <a:srgbClr val="404040"/>
                </a:solidFill>
                <a:latin typeface="+mn-lt"/>
                <a:ea typeface="+mn-ea"/>
                <a:cs typeface="+mn-cs"/>
              </a:defRPr>
            </a:lvl5pPr>
          </a:lstStyle>
          <a:p>
            <a:pPr lvl="0"/>
            <a:r>
              <a:rPr lang="en-US" dirty="0"/>
              <a:t>Click to edit Master text styles</a:t>
            </a:r>
          </a:p>
        </p:txBody>
      </p:sp>
      <p:sp>
        <p:nvSpPr>
          <p:cNvPr id="29" name="Text Placeholder 2">
            <a:extLst>
              <a:ext uri="{FF2B5EF4-FFF2-40B4-BE49-F238E27FC236}">
                <a16:creationId xmlns:a16="http://schemas.microsoft.com/office/drawing/2014/main" id="{E9B728EB-898F-434E-8C8A-DBEEE88639BB}"/>
              </a:ext>
            </a:extLst>
          </p:cNvPr>
          <p:cNvSpPr>
            <a:spLocks noGrp="1"/>
          </p:cNvSpPr>
          <p:nvPr>
            <p:ph type="body" sz="quarter" idx="12"/>
          </p:nvPr>
        </p:nvSpPr>
        <p:spPr>
          <a:xfrm>
            <a:off x="900021" y="3724880"/>
            <a:ext cx="8336460" cy="343829"/>
          </a:xfrm>
          <a:prstGeom prst="rect">
            <a:avLst/>
          </a:prstGeom>
        </p:spPr>
        <p:txBody>
          <a:bodyPr tIns="0" bIns="0" anchor="ctr">
            <a:noAutofit/>
          </a:bodyPr>
          <a:lstStyle>
            <a:lvl1pPr marL="342900" indent="-342900">
              <a:buFont typeface="Wingdings" pitchFamily="2" charset="2"/>
              <a:buChar char="§"/>
              <a:defRPr sz="2400" b="0" i="0" baseline="0">
                <a:solidFill>
                  <a:schemeClr val="tx2"/>
                </a:solidFill>
              </a:defRPr>
            </a:lvl1pPr>
            <a:lvl2pPr marL="302675" indent="0">
              <a:buNone/>
              <a:defRPr sz="1467">
                <a:solidFill>
                  <a:schemeClr val="accent2"/>
                </a:solidFill>
              </a:defRPr>
            </a:lvl2pPr>
            <a:lvl3pPr marL="605352" indent="0">
              <a:buNone/>
              <a:defRPr sz="1467">
                <a:solidFill>
                  <a:schemeClr val="accent2"/>
                </a:solidFill>
              </a:defRPr>
            </a:lvl3pPr>
            <a:lvl4pPr marL="916493" indent="0">
              <a:buNone/>
              <a:defRPr sz="1467">
                <a:solidFill>
                  <a:schemeClr val="accent2"/>
                </a:solidFill>
              </a:defRPr>
            </a:lvl4pPr>
            <a:lvl5pPr marL="1219170" indent="0">
              <a:buNone/>
              <a:defRPr sz="1467">
                <a:solidFill>
                  <a:schemeClr val="accent2"/>
                </a:solidFill>
              </a:defRPr>
            </a:lvl5pPr>
          </a:lstStyle>
          <a:p>
            <a:pPr lvl="0"/>
            <a:r>
              <a:rPr lang="en-US" dirty="0"/>
              <a:t>Click to edit Master text styles</a:t>
            </a:r>
          </a:p>
        </p:txBody>
      </p:sp>
      <p:pic>
        <p:nvPicPr>
          <p:cNvPr id="2" name="Picture 1">
            <a:extLst>
              <a:ext uri="{FF2B5EF4-FFF2-40B4-BE49-F238E27FC236}">
                <a16:creationId xmlns:a16="http://schemas.microsoft.com/office/drawing/2014/main" id="{A4BCC265-6B98-EDE6-91C6-EE5249287BDA}"/>
              </a:ext>
            </a:extLst>
          </p:cNvPr>
          <p:cNvPicPr>
            <a:picLocks noChangeAspect="1"/>
          </p:cNvPicPr>
          <p:nvPr userDrawn="1"/>
        </p:nvPicPr>
        <p:blipFill>
          <a:blip r:embed="rId3"/>
          <a:stretch>
            <a:fillRect/>
          </a:stretch>
        </p:blipFill>
        <p:spPr>
          <a:xfrm>
            <a:off x="806512" y="555171"/>
            <a:ext cx="6261881" cy="1314222"/>
          </a:xfrm>
          <a:prstGeom prst="rect">
            <a:avLst/>
          </a:prstGeom>
        </p:spPr>
      </p:pic>
    </p:spTree>
    <p:extLst>
      <p:ext uri="{BB962C8B-B14F-4D97-AF65-F5344CB8AC3E}">
        <p14:creationId xmlns:p14="http://schemas.microsoft.com/office/powerpoint/2010/main" val="1356692118"/>
      </p:ext>
    </p:extLst>
  </p:cSld>
  <p:clrMapOvr>
    <a:masterClrMapping/>
  </p:clrMapOvr>
  <p:transition>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cSld name="Divider">
    <p:spTree>
      <p:nvGrpSpPr>
        <p:cNvPr id="1" name=""/>
        <p:cNvGrpSpPr/>
        <p:nvPr/>
      </p:nvGrpSpPr>
      <p:grpSpPr>
        <a:xfrm>
          <a:off x="0" y="0"/>
          <a:ext cx="0" cy="0"/>
          <a:chOff x="0" y="0"/>
          <a:chExt cx="0" cy="0"/>
        </a:xfrm>
      </p:grpSpPr>
      <p:pic>
        <p:nvPicPr>
          <p:cNvPr id="10" name="Picture 9" descr="A blue sky with clouds&#10;&#10;Description automatically generated with low confidence">
            <a:extLst>
              <a:ext uri="{FF2B5EF4-FFF2-40B4-BE49-F238E27FC236}">
                <a16:creationId xmlns:a16="http://schemas.microsoft.com/office/drawing/2014/main" id="{CB76C151-A4C7-C12C-8B6A-37F81CFAEC5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906108"/>
            <a:ext cx="12192000" cy="1955799"/>
          </a:xfrm>
          <a:prstGeom prst="rect">
            <a:avLst/>
          </a:prstGeom>
        </p:spPr>
      </p:pic>
      <p:sp>
        <p:nvSpPr>
          <p:cNvPr id="18" name="Title 2"/>
          <p:cNvSpPr>
            <a:spLocks noGrp="1"/>
          </p:cNvSpPr>
          <p:nvPr>
            <p:ph type="title"/>
          </p:nvPr>
        </p:nvSpPr>
        <p:spPr>
          <a:xfrm>
            <a:off x="882354" y="1101392"/>
            <a:ext cx="10427293" cy="1930400"/>
          </a:xfrm>
        </p:spPr>
        <p:txBody>
          <a:bodyPr anchor="ctr">
            <a:noAutofit/>
          </a:bodyPr>
          <a:lstStyle>
            <a:lvl1pPr>
              <a:defRPr lang="en-US" sz="4000" b="0" kern="0" baseline="0" dirty="0">
                <a:solidFill>
                  <a:schemeClr val="tx1"/>
                </a:solidFill>
                <a:latin typeface="Calibri" panose="020F0502020204030204" pitchFamily="34" charset="0"/>
                <a:ea typeface="ＭＳ Ｐゴシック" pitchFamily="127" charset="-128"/>
                <a:cs typeface="Calibri" panose="020F0502020204030204" pitchFamily="34" charset="0"/>
              </a:defRPr>
            </a:lvl1pPr>
          </a:lstStyle>
          <a:p>
            <a:r>
              <a:rPr lang="en-US"/>
              <a:t>Click to edit Master title style</a:t>
            </a:r>
          </a:p>
        </p:txBody>
      </p:sp>
      <p:cxnSp>
        <p:nvCxnSpPr>
          <p:cNvPr id="9" name="Straight Connector 8">
            <a:extLst>
              <a:ext uri="{FF2B5EF4-FFF2-40B4-BE49-F238E27FC236}">
                <a16:creationId xmlns:a16="http://schemas.microsoft.com/office/drawing/2014/main" id="{1BCA251B-90C1-E20D-433C-92358800EFFA}"/>
              </a:ext>
            </a:extLst>
          </p:cNvPr>
          <p:cNvCxnSpPr/>
          <p:nvPr userDrawn="1"/>
        </p:nvCxnSpPr>
        <p:spPr bwMode="auto">
          <a:xfrm>
            <a:off x="381000" y="1117600"/>
            <a:ext cx="11430000" cy="0"/>
          </a:xfrm>
          <a:prstGeom prst="line">
            <a:avLst/>
          </a:prstGeom>
          <a:solidFill>
            <a:schemeClr val="accent2"/>
          </a:solidFill>
          <a:ln w="6350" cap="sq" cmpd="sng" algn="ctr">
            <a:gradFill>
              <a:gsLst>
                <a:gs pos="0">
                  <a:schemeClr val="accent1"/>
                </a:gs>
                <a:gs pos="100000">
                  <a:schemeClr val="accent1"/>
                </a:gs>
              </a:gsLst>
              <a:lin ang="0" scaled="0"/>
            </a:gradFill>
            <a:prstDash val="solid"/>
            <a:round/>
            <a:headEnd type="none" w="med" len="med"/>
            <a:tailEnd type="none" w="med" len="med"/>
          </a:ln>
          <a:effectLst/>
        </p:spPr>
      </p:cxnSp>
      <p:sp>
        <p:nvSpPr>
          <p:cNvPr id="6" name="Rectangle 5">
            <a:extLst>
              <a:ext uri="{FF2B5EF4-FFF2-40B4-BE49-F238E27FC236}">
                <a16:creationId xmlns:a16="http://schemas.microsoft.com/office/drawing/2014/main" id="{442F5D03-4E89-ECAE-4050-AB0C0FF5A070}"/>
              </a:ext>
            </a:extLst>
          </p:cNvPr>
          <p:cNvSpPr/>
          <p:nvPr userDrawn="1"/>
        </p:nvSpPr>
        <p:spPr bwMode="auto">
          <a:xfrm>
            <a:off x="-2690" y="6545212"/>
            <a:ext cx="12194690" cy="65977"/>
          </a:xfrm>
          <a:prstGeom prst="rect">
            <a:avLst/>
          </a:prstGeom>
          <a:solidFill>
            <a:schemeClr val="accent2"/>
          </a:solidFill>
          <a:ln w="22225" cap="sq" algn="ctr">
            <a:noFill/>
            <a:miter lim="800000"/>
            <a:headEnd/>
            <a:tailEnd/>
          </a:ln>
          <a:effectLst/>
        </p:spPr>
        <p:txBody>
          <a:bodyPr wrap="square" lIns="91440" tIns="457200" rIns="91440" bIns="457200" rtlCol="0" anchor="ctr">
            <a:noAutofit/>
          </a:bodyPr>
          <a:lstStyle/>
          <a:p>
            <a:pPr algn="l"/>
            <a:endParaRPr lang="en-US" sz="1600">
              <a:solidFill>
                <a:schemeClr val="bg1"/>
              </a:solidFill>
              <a:latin typeface="Arial"/>
              <a:cs typeface="Arial"/>
            </a:endParaRPr>
          </a:p>
        </p:txBody>
      </p:sp>
      <p:sp>
        <p:nvSpPr>
          <p:cNvPr id="12" name="Rectangle 15">
            <a:extLst>
              <a:ext uri="{FF2B5EF4-FFF2-40B4-BE49-F238E27FC236}">
                <a16:creationId xmlns:a16="http://schemas.microsoft.com/office/drawing/2014/main" id="{0E33F5AA-B72F-AFA3-4BD4-A5A52F16B8C4}"/>
              </a:ext>
            </a:extLst>
          </p:cNvPr>
          <p:cNvSpPr>
            <a:spLocks noChangeArrowheads="1"/>
          </p:cNvSpPr>
          <p:nvPr userDrawn="1"/>
        </p:nvSpPr>
        <p:spPr bwMode="auto">
          <a:xfrm>
            <a:off x="0" y="6583363"/>
            <a:ext cx="12192000" cy="274637"/>
          </a:xfrm>
          <a:prstGeom prst="rect">
            <a:avLst/>
          </a:prstGeom>
          <a:solidFill>
            <a:schemeClr val="accent1"/>
          </a:solidFill>
          <a:ln>
            <a:noFill/>
          </a:ln>
        </p:spPr>
        <p:txBody>
          <a:bodyPr tIns="457200" bIns="457200" anchor="ctr"/>
          <a:lstStyle>
            <a:lvl1pPr algn="ctr">
              <a:lnSpc>
                <a:spcPct val="90000"/>
              </a:lnSpc>
              <a:spcBef>
                <a:spcPct val="50000"/>
              </a:spcBef>
              <a:defRPr>
                <a:solidFill>
                  <a:schemeClr val="tx1"/>
                </a:solidFill>
                <a:latin typeface="Arial" panose="020B0604020202020204" pitchFamily="34" charset="0"/>
              </a:defRPr>
            </a:lvl1pPr>
            <a:lvl2pPr marL="742950" indent="-285750" algn="ctr">
              <a:lnSpc>
                <a:spcPct val="90000"/>
              </a:lnSpc>
              <a:spcBef>
                <a:spcPct val="50000"/>
              </a:spcBef>
              <a:defRPr>
                <a:solidFill>
                  <a:schemeClr val="tx1"/>
                </a:solidFill>
                <a:latin typeface="Arial" panose="020B0604020202020204" pitchFamily="34" charset="0"/>
              </a:defRPr>
            </a:lvl2pPr>
            <a:lvl3pPr marL="1143000" indent="-228600" algn="ctr">
              <a:lnSpc>
                <a:spcPct val="90000"/>
              </a:lnSpc>
              <a:spcBef>
                <a:spcPct val="50000"/>
              </a:spcBef>
              <a:defRPr>
                <a:solidFill>
                  <a:schemeClr val="tx1"/>
                </a:solidFill>
                <a:latin typeface="Arial" panose="020B0604020202020204" pitchFamily="34" charset="0"/>
              </a:defRPr>
            </a:lvl3pPr>
            <a:lvl4pPr marL="1600200" indent="-228600" algn="ctr">
              <a:lnSpc>
                <a:spcPct val="90000"/>
              </a:lnSpc>
              <a:spcBef>
                <a:spcPct val="50000"/>
              </a:spcBef>
              <a:defRPr>
                <a:solidFill>
                  <a:schemeClr val="tx1"/>
                </a:solidFill>
                <a:latin typeface="Arial" panose="020B0604020202020204" pitchFamily="34" charset="0"/>
              </a:defRPr>
            </a:lvl4pPr>
            <a:lvl5pPr marL="2057400" indent="-228600" algn="ctr">
              <a:lnSpc>
                <a:spcPct val="90000"/>
              </a:lnSpc>
              <a:spcBef>
                <a:spcPct val="50000"/>
              </a:spcBef>
              <a:defRPr>
                <a:solidFill>
                  <a:schemeClr val="tx1"/>
                </a:solidFill>
                <a:latin typeface="Arial" panose="020B0604020202020204" pitchFamily="34" charset="0"/>
              </a:defRPr>
            </a:lvl5pPr>
            <a:lvl6pPr marL="25146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6pPr>
            <a:lvl7pPr marL="29718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7pPr>
            <a:lvl8pPr marL="34290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8pPr>
            <a:lvl9pPr marL="38862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9pPr>
          </a:lstStyle>
          <a:p>
            <a:pPr algn="l" eaLnBrk="1" hangingPunct="1">
              <a:defRPr/>
            </a:pPr>
            <a:endParaRPr lang="en-US" altLang="en-US" sz="1600">
              <a:solidFill>
                <a:schemeClr val="bg1"/>
              </a:solidFill>
              <a:cs typeface="Arial" panose="020B0604020202020204" pitchFamily="34" charset="0"/>
            </a:endParaRPr>
          </a:p>
        </p:txBody>
      </p:sp>
      <p:sp>
        <p:nvSpPr>
          <p:cNvPr id="13" name="Text Box 12">
            <a:extLst>
              <a:ext uri="{FF2B5EF4-FFF2-40B4-BE49-F238E27FC236}">
                <a16:creationId xmlns:a16="http://schemas.microsoft.com/office/drawing/2014/main" id="{63E11E1B-B193-D68C-DCE2-9CEED2845ECD}"/>
              </a:ext>
            </a:extLst>
          </p:cNvPr>
          <p:cNvSpPr txBox="1">
            <a:spLocks noChangeArrowheads="1"/>
          </p:cNvSpPr>
          <p:nvPr userDrawn="1"/>
        </p:nvSpPr>
        <p:spPr bwMode="gray">
          <a:xfrm>
            <a:off x="4668838" y="6583363"/>
            <a:ext cx="2854325"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nchor="ctr"/>
          <a:lstStyle>
            <a:lvl1pPr algn="ctr" defTabSz="1217613">
              <a:lnSpc>
                <a:spcPct val="90000"/>
              </a:lnSpc>
              <a:spcBef>
                <a:spcPct val="50000"/>
              </a:spcBef>
              <a:defRPr>
                <a:solidFill>
                  <a:schemeClr val="tx1"/>
                </a:solidFill>
                <a:latin typeface="Arial" panose="020B0604020202020204" pitchFamily="34" charset="0"/>
              </a:defRPr>
            </a:lvl1pPr>
            <a:lvl2pPr marL="742950" indent="-285750" algn="ctr" defTabSz="1217613">
              <a:lnSpc>
                <a:spcPct val="90000"/>
              </a:lnSpc>
              <a:spcBef>
                <a:spcPct val="50000"/>
              </a:spcBef>
              <a:defRPr>
                <a:solidFill>
                  <a:schemeClr val="tx1"/>
                </a:solidFill>
                <a:latin typeface="Arial" panose="020B0604020202020204" pitchFamily="34" charset="0"/>
              </a:defRPr>
            </a:lvl2pPr>
            <a:lvl3pPr marL="1143000" indent="-228600" algn="ctr" defTabSz="1217613">
              <a:lnSpc>
                <a:spcPct val="90000"/>
              </a:lnSpc>
              <a:spcBef>
                <a:spcPct val="50000"/>
              </a:spcBef>
              <a:defRPr>
                <a:solidFill>
                  <a:schemeClr val="tx1"/>
                </a:solidFill>
                <a:latin typeface="Arial" panose="020B0604020202020204" pitchFamily="34" charset="0"/>
              </a:defRPr>
            </a:lvl3pPr>
            <a:lvl4pPr marL="1600200" indent="-228600" algn="ctr" defTabSz="1217613">
              <a:lnSpc>
                <a:spcPct val="90000"/>
              </a:lnSpc>
              <a:spcBef>
                <a:spcPct val="50000"/>
              </a:spcBef>
              <a:defRPr>
                <a:solidFill>
                  <a:schemeClr val="tx1"/>
                </a:solidFill>
                <a:latin typeface="Arial" panose="020B0604020202020204" pitchFamily="34" charset="0"/>
              </a:defRPr>
            </a:lvl4pPr>
            <a:lvl5pPr marL="2057400" indent="-228600" algn="ctr" defTabSz="1217613">
              <a:lnSpc>
                <a:spcPct val="90000"/>
              </a:lnSpc>
              <a:spcBef>
                <a:spcPct val="50000"/>
              </a:spcBef>
              <a:defRPr>
                <a:solidFill>
                  <a:schemeClr val="tx1"/>
                </a:solidFill>
                <a:latin typeface="Arial" panose="020B0604020202020204" pitchFamily="34" charset="0"/>
              </a:defRPr>
            </a:lvl5pPr>
            <a:lvl6pPr marL="25146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6pPr>
            <a:lvl7pPr marL="29718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7pPr>
            <a:lvl8pPr marL="34290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8pPr>
            <a:lvl9pPr marL="38862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9pPr>
          </a:lstStyle>
          <a:p>
            <a:pPr>
              <a:lnSpc>
                <a:spcPct val="100000"/>
              </a:lnSpc>
              <a:spcBef>
                <a:spcPct val="0"/>
              </a:spcBef>
              <a:defRPr/>
            </a:pPr>
            <a:r>
              <a:rPr lang="en-US" altLang="en-US" sz="800" dirty="0">
                <a:solidFill>
                  <a:schemeClr val="bg1"/>
                </a:solidFill>
                <a:latin typeface="Calibri" panose="020F0502020204030204" pitchFamily="34" charset="0"/>
                <a:cs typeface="Calibri" panose="020F0502020204030204" pitchFamily="34" charset="0"/>
              </a:rPr>
              <a:t>© 2024 Aspen Technology, Inc. All rights reserved.</a:t>
            </a:r>
          </a:p>
        </p:txBody>
      </p:sp>
      <p:sp>
        <p:nvSpPr>
          <p:cNvPr id="14" name="Slide Number Placeholder 3">
            <a:extLst>
              <a:ext uri="{FF2B5EF4-FFF2-40B4-BE49-F238E27FC236}">
                <a16:creationId xmlns:a16="http://schemas.microsoft.com/office/drawing/2014/main" id="{FACB35B2-2785-E919-CF76-257E21A4A984}"/>
              </a:ext>
            </a:extLst>
          </p:cNvPr>
          <p:cNvSpPr txBox="1">
            <a:spLocks noChangeArrowheads="1"/>
          </p:cNvSpPr>
          <p:nvPr userDrawn="1"/>
        </p:nvSpPr>
        <p:spPr bwMode="gray">
          <a:xfrm>
            <a:off x="11334750" y="6583363"/>
            <a:ext cx="5524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nchor="ctr"/>
          <a:lstStyle>
            <a:lvl1pPr algn="ctr" defTabSz="1217613">
              <a:lnSpc>
                <a:spcPct val="90000"/>
              </a:lnSpc>
              <a:spcBef>
                <a:spcPct val="50000"/>
              </a:spcBef>
              <a:defRPr>
                <a:solidFill>
                  <a:schemeClr val="tx1"/>
                </a:solidFill>
                <a:latin typeface="Arial" panose="020B0604020202020204" pitchFamily="34" charset="0"/>
              </a:defRPr>
            </a:lvl1pPr>
            <a:lvl2pPr marL="742950" indent="-285750" algn="ctr" defTabSz="1217613">
              <a:lnSpc>
                <a:spcPct val="90000"/>
              </a:lnSpc>
              <a:spcBef>
                <a:spcPct val="50000"/>
              </a:spcBef>
              <a:defRPr>
                <a:solidFill>
                  <a:schemeClr val="tx1"/>
                </a:solidFill>
                <a:latin typeface="Arial" panose="020B0604020202020204" pitchFamily="34" charset="0"/>
              </a:defRPr>
            </a:lvl2pPr>
            <a:lvl3pPr marL="1143000" indent="-228600" algn="ctr" defTabSz="1217613">
              <a:lnSpc>
                <a:spcPct val="90000"/>
              </a:lnSpc>
              <a:spcBef>
                <a:spcPct val="50000"/>
              </a:spcBef>
              <a:defRPr>
                <a:solidFill>
                  <a:schemeClr val="tx1"/>
                </a:solidFill>
                <a:latin typeface="Arial" panose="020B0604020202020204" pitchFamily="34" charset="0"/>
              </a:defRPr>
            </a:lvl3pPr>
            <a:lvl4pPr marL="1600200" indent="-228600" algn="ctr" defTabSz="1217613">
              <a:lnSpc>
                <a:spcPct val="90000"/>
              </a:lnSpc>
              <a:spcBef>
                <a:spcPct val="50000"/>
              </a:spcBef>
              <a:defRPr>
                <a:solidFill>
                  <a:schemeClr val="tx1"/>
                </a:solidFill>
                <a:latin typeface="Arial" panose="020B0604020202020204" pitchFamily="34" charset="0"/>
              </a:defRPr>
            </a:lvl4pPr>
            <a:lvl5pPr marL="2057400" indent="-228600" algn="ctr" defTabSz="1217613">
              <a:lnSpc>
                <a:spcPct val="90000"/>
              </a:lnSpc>
              <a:spcBef>
                <a:spcPct val="50000"/>
              </a:spcBef>
              <a:defRPr>
                <a:solidFill>
                  <a:schemeClr val="tx1"/>
                </a:solidFill>
                <a:latin typeface="Arial" panose="020B0604020202020204" pitchFamily="34" charset="0"/>
              </a:defRPr>
            </a:lvl5pPr>
            <a:lvl6pPr marL="25146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6pPr>
            <a:lvl7pPr marL="29718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7pPr>
            <a:lvl8pPr marL="34290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8pPr>
            <a:lvl9pPr marL="38862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9pPr>
          </a:lstStyle>
          <a:p>
            <a:pPr algn="r">
              <a:lnSpc>
                <a:spcPct val="100000"/>
              </a:lnSpc>
              <a:spcBef>
                <a:spcPct val="0"/>
              </a:spcBef>
              <a:defRPr/>
            </a:pPr>
            <a:fld id="{6C73D178-3E82-C34F-8A87-F72876AAD2A4}" type="slidenum">
              <a:rPr lang="en-US" altLang="en-US" sz="800" smtClean="0">
                <a:solidFill>
                  <a:schemeClr val="bg1"/>
                </a:solidFill>
                <a:latin typeface="Calibri" panose="020F0502020204030204" pitchFamily="34" charset="0"/>
                <a:cs typeface="Calibri" panose="020F0502020204030204" pitchFamily="34" charset="0"/>
              </a:rPr>
              <a:pPr algn="r">
                <a:lnSpc>
                  <a:spcPct val="100000"/>
                </a:lnSpc>
                <a:spcBef>
                  <a:spcPct val="0"/>
                </a:spcBef>
                <a:defRPr/>
              </a:pPr>
              <a:t>‹#›</a:t>
            </a:fld>
            <a:endParaRPr lang="en-US" altLang="en-US" sz="800">
              <a:solidFill>
                <a:schemeClr val="bg1"/>
              </a:solidFill>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A1D000DF-2E5B-3101-2D88-1B18FDCCBD79}"/>
              </a:ext>
            </a:extLst>
          </p:cNvPr>
          <p:cNvSpPr txBox="1"/>
          <p:nvPr userDrawn="1"/>
        </p:nvSpPr>
        <p:spPr bwMode="auto">
          <a:xfrm>
            <a:off x="2797381" y="6588905"/>
            <a:ext cx="2002536" cy="274320"/>
          </a:xfrm>
          <a:prstGeom prst="rect">
            <a:avLst/>
          </a:prstGeom>
          <a:solidFill>
            <a:srgbClr val="FF0000"/>
          </a:solidFill>
          <a:ln w="12700" cap="sq" algn="ctr">
            <a:solidFill>
              <a:srgbClr val="FF0000"/>
            </a:solidFill>
            <a:miter lim="800000"/>
            <a:headEnd/>
            <a:tailEnd/>
          </a:ln>
          <a:effectLst/>
        </p:spPr>
        <p:txBody>
          <a:bodyPr wrap="square" rtlCol="0" anchor="ctr">
            <a:noAutofit/>
          </a:bodyPr>
          <a:lstStyle/>
          <a:p>
            <a:pPr algn="ctr">
              <a:lnSpc>
                <a:spcPct val="90000"/>
              </a:lnSpc>
              <a:spcBef>
                <a:spcPct val="50000"/>
              </a:spcBef>
            </a:pPr>
            <a:r>
              <a:rPr lang="en-US" sz="600" dirty="0">
                <a:solidFill>
                  <a:schemeClr val="bg1"/>
                </a:solidFill>
              </a:rPr>
              <a:t>CONFIDENTIAL – INTERNAL USE ONLY</a:t>
            </a:r>
          </a:p>
        </p:txBody>
      </p:sp>
      <p:pic>
        <p:nvPicPr>
          <p:cNvPr id="2" name="Picture 1">
            <a:extLst>
              <a:ext uri="{FF2B5EF4-FFF2-40B4-BE49-F238E27FC236}">
                <a16:creationId xmlns:a16="http://schemas.microsoft.com/office/drawing/2014/main" id="{9C79FB6D-D79B-5AF8-401E-2B97E6DB0E26}"/>
              </a:ext>
            </a:extLst>
          </p:cNvPr>
          <p:cNvPicPr>
            <a:picLocks noChangeAspect="1"/>
          </p:cNvPicPr>
          <p:nvPr userDrawn="1"/>
        </p:nvPicPr>
        <p:blipFill>
          <a:blip r:embed="rId3"/>
          <a:stretch>
            <a:fillRect/>
          </a:stretch>
        </p:blipFill>
        <p:spPr>
          <a:xfrm>
            <a:off x="381000" y="5256703"/>
            <a:ext cx="3623441" cy="760476"/>
          </a:xfrm>
          <a:prstGeom prst="rect">
            <a:avLst/>
          </a:prstGeom>
        </p:spPr>
      </p:pic>
    </p:spTree>
    <p:extLst>
      <p:ext uri="{BB962C8B-B14F-4D97-AF65-F5344CB8AC3E}">
        <p14:creationId xmlns:p14="http://schemas.microsoft.com/office/powerpoint/2010/main" val="3887242902"/>
      </p:ext>
    </p:extLst>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lain Bkg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solidFill>
                  <a:schemeClr val="tx1"/>
                </a:solidFill>
              </a:defRPr>
            </a:lvl1pPr>
          </a:lstStyle>
          <a:p>
            <a:r>
              <a:rPr lang="en-US"/>
              <a:t>Click to edit Master title style</a:t>
            </a:r>
            <a:endParaRPr lang="en-US" dirty="0"/>
          </a:p>
        </p:txBody>
      </p:sp>
      <p:sp>
        <p:nvSpPr>
          <p:cNvPr id="5" name="Content Placeholder 2">
            <a:extLst>
              <a:ext uri="{FF2B5EF4-FFF2-40B4-BE49-F238E27FC236}">
                <a16:creationId xmlns:a16="http://schemas.microsoft.com/office/drawing/2014/main" id="{9D27578A-1E3A-4CAC-9D1E-7BB6B776F070}"/>
              </a:ext>
            </a:extLst>
          </p:cNvPr>
          <p:cNvSpPr>
            <a:spLocks noGrp="1"/>
          </p:cNvSpPr>
          <p:nvPr>
            <p:ph sz="quarter" idx="10"/>
          </p:nvPr>
        </p:nvSpPr>
        <p:spPr>
          <a:xfrm>
            <a:off x="381000" y="1380392"/>
            <a:ext cx="11430000" cy="3521802"/>
          </a:xfrm>
          <a:prstGeom prst="rect">
            <a:avLst/>
          </a:prstGeom>
        </p:spPr>
        <p:txBody>
          <a:bodyPr/>
          <a:lstStyle>
            <a:lvl1pPr>
              <a:defRPr>
                <a:solidFill>
                  <a:schemeClr val="tx1"/>
                </a:solidFill>
              </a:defRPr>
            </a:lvl1pPr>
            <a:lvl2pPr>
              <a:defRPr sz="2000">
                <a:solidFill>
                  <a:schemeClr val="tx1"/>
                </a:solidFill>
              </a:defRPr>
            </a:lvl2pPr>
            <a:lvl3pPr marL="912813" indent="-303213">
              <a:buSzPct val="50000"/>
              <a:buFont typeface="Wingdings" panose="05000000000000000000" pitchFamily="2" charset="2"/>
              <a:buChar char="q"/>
              <a:defRPr>
                <a:solidFill>
                  <a:schemeClr val="tx1"/>
                </a:solidFill>
              </a:defRPr>
            </a:lvl3pPr>
            <a:lvl4pPr marL="1217613" indent="-303213">
              <a:buSzPct val="90000"/>
              <a:buFont typeface="Wingdings" panose="05000000000000000000" pitchFamily="2" charset="2"/>
              <a:buChar char="§"/>
              <a:defRPr sz="1600">
                <a:solidFill>
                  <a:schemeClr val="tx1"/>
                </a:solidFill>
              </a:defRPr>
            </a:lvl4pPr>
            <a:lvl5pPr>
              <a:buSzPct val="80000"/>
              <a:defRPr sz="1600">
                <a:solidFill>
                  <a:schemeClr val="tx1"/>
                </a:solidFill>
              </a:defRPr>
            </a:lvl5pPr>
            <a:lvl6pPr marL="1828800" indent="-303213">
              <a:buSzPct val="50000"/>
              <a:buFont typeface="Wingdings" panose="05000000000000000000" pitchFamily="2" charset="2"/>
              <a:buChar char="q"/>
              <a:defRPr sz="1400">
                <a:solidFill>
                  <a:schemeClr val="bg1"/>
                </a:solidFill>
              </a:defRPr>
            </a:lvl6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12">
            <a:extLst>
              <a:ext uri="{FF2B5EF4-FFF2-40B4-BE49-F238E27FC236}">
                <a16:creationId xmlns:a16="http://schemas.microsoft.com/office/drawing/2014/main" id="{79AF03C3-A492-9948-B09E-43EDE9107131}"/>
              </a:ext>
            </a:extLst>
          </p:cNvPr>
          <p:cNvCxnSpPr/>
          <p:nvPr userDrawn="1"/>
        </p:nvCxnSpPr>
        <p:spPr bwMode="auto">
          <a:xfrm>
            <a:off x="381001" y="1117600"/>
            <a:ext cx="11430000" cy="0"/>
          </a:xfrm>
          <a:prstGeom prst="line">
            <a:avLst/>
          </a:prstGeom>
          <a:solidFill>
            <a:schemeClr val="accent2"/>
          </a:solidFill>
          <a:ln w="6350" cap="sq" cmpd="sng" algn="ctr">
            <a:gradFill>
              <a:gsLst>
                <a:gs pos="0">
                  <a:schemeClr val="accent1"/>
                </a:gs>
                <a:gs pos="100000">
                  <a:schemeClr val="accent1"/>
                </a:gs>
              </a:gsLst>
              <a:lin ang="0" scaled="0"/>
            </a:gradFill>
            <a:prstDash val="solid"/>
            <a:round/>
            <a:headEnd type="none" w="med" len="med"/>
            <a:tailEnd type="none" w="med" len="med"/>
          </a:ln>
          <a:effectLst/>
        </p:spPr>
      </p:cxnSp>
      <p:pic>
        <p:nvPicPr>
          <p:cNvPr id="3" name="Picture 2" descr="A blue sky with clouds&#10;&#10;Description automatically generated with low confidence">
            <a:extLst>
              <a:ext uri="{FF2B5EF4-FFF2-40B4-BE49-F238E27FC236}">
                <a16:creationId xmlns:a16="http://schemas.microsoft.com/office/drawing/2014/main" id="{AA1675CD-8AD8-E6B9-9959-2E59A7C3305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13860"/>
          <a:stretch/>
        </p:blipFill>
        <p:spPr>
          <a:xfrm>
            <a:off x="0" y="4902201"/>
            <a:ext cx="12192000" cy="1665933"/>
          </a:xfrm>
          <a:prstGeom prst="rect">
            <a:avLst/>
          </a:prstGeom>
        </p:spPr>
      </p:pic>
      <p:pic>
        <p:nvPicPr>
          <p:cNvPr id="8" name="Picture 7">
            <a:extLst>
              <a:ext uri="{FF2B5EF4-FFF2-40B4-BE49-F238E27FC236}">
                <a16:creationId xmlns:a16="http://schemas.microsoft.com/office/drawing/2014/main" id="{C16A0412-1130-4306-3940-6416DA7D8022}"/>
              </a:ext>
            </a:extLst>
          </p:cNvPr>
          <p:cNvPicPr>
            <a:picLocks noChangeAspect="1"/>
          </p:cNvPicPr>
          <p:nvPr userDrawn="1"/>
        </p:nvPicPr>
        <p:blipFill>
          <a:blip r:embed="rId3"/>
          <a:stretch>
            <a:fillRect/>
          </a:stretch>
        </p:blipFill>
        <p:spPr>
          <a:xfrm>
            <a:off x="381000" y="5256703"/>
            <a:ext cx="3623441" cy="760476"/>
          </a:xfrm>
          <a:prstGeom prst="rect">
            <a:avLst/>
          </a:prstGeom>
        </p:spPr>
      </p:pic>
    </p:spTree>
    <p:extLst>
      <p:ext uri="{BB962C8B-B14F-4D97-AF65-F5344CB8AC3E}">
        <p14:creationId xmlns:p14="http://schemas.microsoft.com/office/powerpoint/2010/main" val="4191533408"/>
      </p:ext>
    </p:extLst>
  </p:cSld>
  <p:clrMapOvr>
    <a:masterClrMapping/>
  </p:clrMapOvr>
  <p:transition>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Plain Bkgrd">
    <p:spTree>
      <p:nvGrpSpPr>
        <p:cNvPr id="1" name=""/>
        <p:cNvGrpSpPr/>
        <p:nvPr/>
      </p:nvGrpSpPr>
      <p:grpSpPr>
        <a:xfrm>
          <a:off x="0" y="0"/>
          <a:ext cx="0" cy="0"/>
          <a:chOff x="0" y="0"/>
          <a:chExt cx="0" cy="0"/>
        </a:xfrm>
      </p:grpSpPr>
      <p:pic>
        <p:nvPicPr>
          <p:cNvPr id="3" name="Picture 2" descr="A blue sky with clouds&#10;&#10;Description automatically generated with low confidence">
            <a:extLst>
              <a:ext uri="{FF2B5EF4-FFF2-40B4-BE49-F238E27FC236}">
                <a16:creationId xmlns:a16="http://schemas.microsoft.com/office/drawing/2014/main" id="{AA1675CD-8AD8-E6B9-9959-2E59A7C3305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13860"/>
          <a:stretch/>
        </p:blipFill>
        <p:spPr>
          <a:xfrm>
            <a:off x="0" y="4902201"/>
            <a:ext cx="12192000" cy="1665933"/>
          </a:xfrm>
          <a:prstGeom prst="rect">
            <a:avLst/>
          </a:prstGeom>
        </p:spPr>
      </p:pic>
      <p:sp>
        <p:nvSpPr>
          <p:cNvPr id="8" name="TextBox 7">
            <a:extLst>
              <a:ext uri="{FF2B5EF4-FFF2-40B4-BE49-F238E27FC236}">
                <a16:creationId xmlns:a16="http://schemas.microsoft.com/office/drawing/2014/main" id="{2CDF782D-B090-9A79-20D1-152E6A6567DC}"/>
              </a:ext>
            </a:extLst>
          </p:cNvPr>
          <p:cNvSpPr txBox="1"/>
          <p:nvPr userDrawn="1"/>
        </p:nvSpPr>
        <p:spPr bwMode="auto">
          <a:xfrm>
            <a:off x="1762345" y="1662651"/>
            <a:ext cx="7551775" cy="707886"/>
          </a:xfrm>
          <a:prstGeom prst="rect">
            <a:avLst/>
          </a:prstGeom>
          <a:noFill/>
          <a:ln w="12700" cap="sq" algn="ctr">
            <a:noFill/>
            <a:miter lim="800000"/>
            <a:headEnd/>
            <a:tailEnd/>
          </a:ln>
          <a:effectLst/>
        </p:spPr>
        <p:txBody>
          <a:bodyPr wrap="square">
            <a:spAutoFit/>
          </a:bodyPr>
          <a:lstStyle/>
          <a:p>
            <a:r>
              <a:rPr lang="en-US" sz="4000" b="0" i="0" dirty="0">
                <a:solidFill>
                  <a:srgbClr val="000000"/>
                </a:solidFill>
                <a:effectLst/>
                <a:latin typeface="+mn-lt"/>
              </a:rPr>
              <a:t> Click to add title</a:t>
            </a:r>
            <a:endParaRPr lang="en-US" sz="4000" dirty="0">
              <a:latin typeface="+mn-lt"/>
            </a:endParaRPr>
          </a:p>
        </p:txBody>
      </p:sp>
      <p:pic>
        <p:nvPicPr>
          <p:cNvPr id="2" name="Picture 1">
            <a:extLst>
              <a:ext uri="{FF2B5EF4-FFF2-40B4-BE49-F238E27FC236}">
                <a16:creationId xmlns:a16="http://schemas.microsoft.com/office/drawing/2014/main" id="{76A7F5B2-D0F7-12CB-D8F8-3AE9505CDB0A}"/>
              </a:ext>
            </a:extLst>
          </p:cNvPr>
          <p:cNvPicPr>
            <a:picLocks noChangeAspect="1"/>
          </p:cNvPicPr>
          <p:nvPr userDrawn="1"/>
        </p:nvPicPr>
        <p:blipFill>
          <a:blip r:embed="rId3"/>
          <a:stretch>
            <a:fillRect/>
          </a:stretch>
        </p:blipFill>
        <p:spPr>
          <a:xfrm>
            <a:off x="381000" y="5256703"/>
            <a:ext cx="3623441" cy="760476"/>
          </a:xfrm>
          <a:prstGeom prst="rect">
            <a:avLst/>
          </a:prstGeom>
        </p:spPr>
      </p:pic>
    </p:spTree>
    <p:extLst>
      <p:ext uri="{BB962C8B-B14F-4D97-AF65-F5344CB8AC3E}">
        <p14:creationId xmlns:p14="http://schemas.microsoft.com/office/powerpoint/2010/main" val="3239399585"/>
      </p:ext>
    </p:extLst>
  </p:cSld>
  <p:clrMapOvr>
    <a:masterClrMapping/>
  </p:clrMapOvr>
  <p:transition>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lain Bkgrd_NO_Rule">
    <p:spTree>
      <p:nvGrpSpPr>
        <p:cNvPr id="1" name=""/>
        <p:cNvGrpSpPr/>
        <p:nvPr/>
      </p:nvGrpSpPr>
      <p:grpSpPr>
        <a:xfrm>
          <a:off x="0" y="0"/>
          <a:ext cx="0" cy="0"/>
          <a:chOff x="0" y="0"/>
          <a:chExt cx="0" cy="0"/>
        </a:xfrm>
      </p:grpSpPr>
      <p:pic>
        <p:nvPicPr>
          <p:cNvPr id="3" name="Picture 2" descr="A picture containing nature, cloud, sky, snow&#10;&#10;Description automatically generated">
            <a:extLst>
              <a:ext uri="{FF2B5EF4-FFF2-40B4-BE49-F238E27FC236}">
                <a16:creationId xmlns:a16="http://schemas.microsoft.com/office/drawing/2014/main" id="{C969C7FC-9772-F669-198D-77F682670F75}"/>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t="472" b="19869"/>
          <a:stretch/>
        </p:blipFill>
        <p:spPr>
          <a:xfrm>
            <a:off x="0" y="1117600"/>
            <a:ext cx="12191999" cy="5449440"/>
          </a:xfrm>
          <a:prstGeom prst="rect">
            <a:avLst/>
          </a:prstGeom>
        </p:spPr>
      </p:pic>
      <p:sp>
        <p:nvSpPr>
          <p:cNvPr id="2" name="Title 1"/>
          <p:cNvSpPr>
            <a:spLocks noGrp="1"/>
          </p:cNvSpPr>
          <p:nvPr>
            <p:ph type="title"/>
          </p:nvPr>
        </p:nvSpPr>
        <p:spPr>
          <a:xfrm>
            <a:off x="261730" y="93662"/>
            <a:ext cx="8419815" cy="1023938"/>
          </a:xfrm>
        </p:spPr>
        <p:txBody>
          <a:bodyPr/>
          <a:lstStyle>
            <a:lvl1pPr>
              <a:defRPr b="0">
                <a:solidFill>
                  <a:schemeClr val="tx1"/>
                </a:solidFill>
              </a:defRPr>
            </a:lvl1pPr>
          </a:lstStyle>
          <a:p>
            <a:r>
              <a:rPr lang="en-US" dirty="0"/>
              <a:t>Click to edit Master title style</a:t>
            </a:r>
          </a:p>
        </p:txBody>
      </p:sp>
      <p:sp>
        <p:nvSpPr>
          <p:cNvPr id="5" name="Content Placeholder 2">
            <a:extLst>
              <a:ext uri="{FF2B5EF4-FFF2-40B4-BE49-F238E27FC236}">
                <a16:creationId xmlns:a16="http://schemas.microsoft.com/office/drawing/2014/main" id="{9D27578A-1E3A-4CAC-9D1E-7BB6B776F070}"/>
              </a:ext>
            </a:extLst>
          </p:cNvPr>
          <p:cNvSpPr>
            <a:spLocks noGrp="1"/>
          </p:cNvSpPr>
          <p:nvPr>
            <p:ph sz="quarter" idx="10"/>
          </p:nvPr>
        </p:nvSpPr>
        <p:spPr>
          <a:xfrm>
            <a:off x="381000" y="1380392"/>
            <a:ext cx="11430000" cy="4935064"/>
          </a:xfrm>
          <a:prstGeom prst="rect">
            <a:avLst/>
          </a:prstGeom>
        </p:spPr>
        <p:txBody>
          <a:bodyPr/>
          <a:lstStyle>
            <a:lvl1pPr>
              <a:defRPr>
                <a:solidFill>
                  <a:schemeClr val="tx1"/>
                </a:solidFill>
              </a:defRPr>
            </a:lvl1pPr>
            <a:lvl2pPr>
              <a:defRPr sz="2000">
                <a:solidFill>
                  <a:schemeClr val="tx1"/>
                </a:solidFill>
              </a:defRPr>
            </a:lvl2pPr>
            <a:lvl3pPr marL="912813" indent="-303213">
              <a:buSzPct val="50000"/>
              <a:buFont typeface="Wingdings" panose="05000000000000000000" pitchFamily="2" charset="2"/>
              <a:buChar char="q"/>
              <a:defRPr>
                <a:solidFill>
                  <a:schemeClr val="tx1"/>
                </a:solidFill>
              </a:defRPr>
            </a:lvl3pPr>
            <a:lvl4pPr marL="1217613" indent="-303213">
              <a:buSzPct val="90000"/>
              <a:buFont typeface="Wingdings" panose="05000000000000000000" pitchFamily="2" charset="2"/>
              <a:buChar char="§"/>
              <a:defRPr sz="1600">
                <a:solidFill>
                  <a:schemeClr val="tx1"/>
                </a:solidFill>
              </a:defRPr>
            </a:lvl4pPr>
            <a:lvl5pPr>
              <a:buSzPct val="80000"/>
              <a:defRPr sz="1600">
                <a:solidFill>
                  <a:schemeClr val="tx1"/>
                </a:solidFill>
              </a:defRPr>
            </a:lvl5pPr>
            <a:lvl6pPr marL="1828800" indent="-303213">
              <a:buSzPct val="50000"/>
              <a:buFont typeface="Wingdings" panose="05000000000000000000" pitchFamily="2" charset="2"/>
              <a:buChar char="q"/>
              <a:defRPr sz="1400">
                <a:solidFill>
                  <a:schemeClr val="bg1"/>
                </a:solidFill>
              </a:defRPr>
            </a:lvl6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a:extLst>
              <a:ext uri="{FF2B5EF4-FFF2-40B4-BE49-F238E27FC236}">
                <a16:creationId xmlns:a16="http://schemas.microsoft.com/office/drawing/2014/main" id="{F8338211-D87B-99BC-8541-2CAAD801BB4C}"/>
              </a:ext>
            </a:extLst>
          </p:cNvPr>
          <p:cNvPicPr>
            <a:picLocks noChangeAspect="1"/>
          </p:cNvPicPr>
          <p:nvPr userDrawn="1"/>
        </p:nvPicPr>
        <p:blipFill>
          <a:blip r:embed="rId3"/>
          <a:stretch>
            <a:fillRect/>
          </a:stretch>
        </p:blipFill>
        <p:spPr>
          <a:xfrm>
            <a:off x="9006607" y="262932"/>
            <a:ext cx="3020423" cy="633916"/>
          </a:xfrm>
          <a:prstGeom prst="rect">
            <a:avLst/>
          </a:prstGeom>
        </p:spPr>
      </p:pic>
    </p:spTree>
    <p:extLst>
      <p:ext uri="{BB962C8B-B14F-4D97-AF65-F5344CB8AC3E}">
        <p14:creationId xmlns:p14="http://schemas.microsoft.com/office/powerpoint/2010/main" val="3752810467"/>
      </p:ext>
    </p:extLst>
  </p:cSld>
  <p:clrMapOvr>
    <a:masterClrMapping/>
  </p:clrMapOvr>
  <p:transition>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3"/>
          <p:cNvSpPr>
            <a:spLocks noGrp="1"/>
          </p:cNvSpPr>
          <p:nvPr>
            <p:ph type="title"/>
          </p:nvPr>
        </p:nvSpPr>
        <p:spPr>
          <a:xfrm>
            <a:off x="261730" y="93662"/>
            <a:ext cx="8377773" cy="1023938"/>
          </a:xfrm>
        </p:spPr>
        <p:txBody>
          <a:bodyPr/>
          <a:lstStyle/>
          <a:p>
            <a:r>
              <a:rPr lang="en-US" dirty="0"/>
              <a:t>Click to edit Master title style</a:t>
            </a:r>
          </a:p>
        </p:txBody>
      </p:sp>
      <p:sp>
        <p:nvSpPr>
          <p:cNvPr id="5" name="Content Placeholder 2">
            <a:extLst>
              <a:ext uri="{FF2B5EF4-FFF2-40B4-BE49-F238E27FC236}">
                <a16:creationId xmlns:a16="http://schemas.microsoft.com/office/drawing/2014/main" id="{5F07ACE0-F47A-2141-FEF2-3BFFDE1178A5}"/>
              </a:ext>
            </a:extLst>
          </p:cNvPr>
          <p:cNvSpPr>
            <a:spLocks noGrp="1"/>
          </p:cNvSpPr>
          <p:nvPr>
            <p:ph sz="quarter" idx="10"/>
          </p:nvPr>
        </p:nvSpPr>
        <p:spPr>
          <a:xfrm>
            <a:off x="381000" y="1380392"/>
            <a:ext cx="11430000" cy="4935064"/>
          </a:xfrm>
          <a:prstGeom prst="rect">
            <a:avLst/>
          </a:prstGeom>
        </p:spPr>
        <p:txBody>
          <a:bodyPr/>
          <a:lstStyle>
            <a:lvl1pPr>
              <a:defRPr>
                <a:solidFill>
                  <a:schemeClr val="tx1"/>
                </a:solidFill>
              </a:defRPr>
            </a:lvl1pPr>
            <a:lvl2pPr>
              <a:defRPr sz="2000">
                <a:solidFill>
                  <a:schemeClr val="tx1"/>
                </a:solidFill>
              </a:defRPr>
            </a:lvl2pPr>
            <a:lvl3pPr marL="912813" indent="-303213">
              <a:buSzPct val="50000"/>
              <a:buFont typeface="Wingdings" panose="05000000000000000000" pitchFamily="2" charset="2"/>
              <a:buChar char="q"/>
              <a:defRPr>
                <a:solidFill>
                  <a:schemeClr val="tx1"/>
                </a:solidFill>
              </a:defRPr>
            </a:lvl3pPr>
            <a:lvl4pPr marL="1217613" indent="-303213">
              <a:buSzPct val="90000"/>
              <a:buFont typeface="Wingdings" panose="05000000000000000000" pitchFamily="2" charset="2"/>
              <a:buChar char="§"/>
              <a:defRPr sz="1600">
                <a:solidFill>
                  <a:schemeClr val="tx1"/>
                </a:solidFill>
              </a:defRPr>
            </a:lvl4pPr>
            <a:lvl5pPr>
              <a:buSzPct val="80000"/>
              <a:defRPr sz="1600">
                <a:solidFill>
                  <a:schemeClr val="tx1"/>
                </a:solidFill>
              </a:defRPr>
            </a:lvl5pPr>
            <a:lvl6pPr marL="1828800" indent="-303213">
              <a:buSzPct val="50000"/>
              <a:buFont typeface="Wingdings" panose="05000000000000000000" pitchFamily="2" charset="2"/>
              <a:buChar char="q"/>
              <a:defRPr sz="1400">
                <a:solidFill>
                  <a:schemeClr val="bg1"/>
                </a:solidFill>
              </a:defRPr>
            </a:lvl6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 name="Picture 2">
            <a:extLst>
              <a:ext uri="{FF2B5EF4-FFF2-40B4-BE49-F238E27FC236}">
                <a16:creationId xmlns:a16="http://schemas.microsoft.com/office/drawing/2014/main" id="{4F0E133F-E128-6AFB-9739-7F1F253944A1}"/>
              </a:ext>
            </a:extLst>
          </p:cNvPr>
          <p:cNvPicPr>
            <a:picLocks noChangeAspect="1"/>
          </p:cNvPicPr>
          <p:nvPr userDrawn="1"/>
        </p:nvPicPr>
        <p:blipFill>
          <a:blip r:embed="rId2"/>
          <a:stretch>
            <a:fillRect/>
          </a:stretch>
        </p:blipFill>
        <p:spPr>
          <a:xfrm>
            <a:off x="9006607" y="262932"/>
            <a:ext cx="3020423" cy="633916"/>
          </a:xfrm>
          <a:prstGeom prst="rect">
            <a:avLst/>
          </a:prstGeom>
        </p:spPr>
      </p:pic>
    </p:spTree>
    <p:extLst>
      <p:ext uri="{BB962C8B-B14F-4D97-AF65-F5344CB8AC3E}">
        <p14:creationId xmlns:p14="http://schemas.microsoft.com/office/powerpoint/2010/main" val="3438966454"/>
      </p:ext>
    </p:extLst>
  </p:cSld>
  <p:clrMapOvr>
    <a:masterClrMapping/>
  </p:clrMapOvr>
  <p:transition>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Subhea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E2F8BE5-8260-B619-DB01-CF9AAF08721C}"/>
              </a:ext>
            </a:extLst>
          </p:cNvPr>
          <p:cNvSpPr/>
          <p:nvPr userDrawn="1"/>
        </p:nvSpPr>
        <p:spPr>
          <a:xfrm>
            <a:off x="0" y="1106488"/>
            <a:ext cx="12192000" cy="5434422"/>
          </a:xfrm>
          <a:prstGeom prst="rect">
            <a:avLst/>
          </a:prstGeom>
          <a:solidFill>
            <a:srgbClr val="072F50"/>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7" name="Content Placeholder 2">
            <a:extLst>
              <a:ext uri="{FF2B5EF4-FFF2-40B4-BE49-F238E27FC236}">
                <a16:creationId xmlns:a16="http://schemas.microsoft.com/office/drawing/2014/main" id="{89EC71A6-C61B-43F5-94DD-B8332C5152E0}"/>
              </a:ext>
            </a:extLst>
          </p:cNvPr>
          <p:cNvSpPr>
            <a:spLocks noGrp="1"/>
          </p:cNvSpPr>
          <p:nvPr>
            <p:ph sz="quarter" idx="10"/>
          </p:nvPr>
        </p:nvSpPr>
        <p:spPr>
          <a:xfrm>
            <a:off x="381000" y="1732484"/>
            <a:ext cx="11430000" cy="4582971"/>
          </a:xfrm>
          <a:prstGeom prst="rect">
            <a:avLst/>
          </a:prstGeom>
        </p:spPr>
        <p:txBody>
          <a:bodyPr/>
          <a:lstStyle>
            <a:lvl1pPr>
              <a:defRPr>
                <a:solidFill>
                  <a:schemeClr val="bg1"/>
                </a:solidFill>
              </a:defRPr>
            </a:lvl1pPr>
            <a:lvl2pPr>
              <a:defRPr sz="2000">
                <a:solidFill>
                  <a:schemeClr val="bg1"/>
                </a:solidFill>
              </a:defRPr>
            </a:lvl2pPr>
            <a:lvl3pPr marL="912813" indent="-303213">
              <a:buSzPct val="50000"/>
              <a:buFont typeface="Wingdings" panose="05000000000000000000" pitchFamily="2" charset="2"/>
              <a:buChar char="q"/>
              <a:defRPr>
                <a:solidFill>
                  <a:schemeClr val="bg1"/>
                </a:solidFill>
              </a:defRPr>
            </a:lvl3pPr>
            <a:lvl4pPr marL="1217613" indent="-303213">
              <a:buSzPct val="90000"/>
              <a:buFont typeface="Wingdings" panose="05000000000000000000" pitchFamily="2" charset="2"/>
              <a:buChar char="§"/>
              <a:defRPr sz="1600">
                <a:solidFill>
                  <a:schemeClr val="bg1"/>
                </a:solidFill>
              </a:defRPr>
            </a:lvl4pPr>
            <a:lvl5pPr>
              <a:buSzPct val="80000"/>
              <a:defRPr sz="1600">
                <a:solidFill>
                  <a:schemeClr val="bg1"/>
                </a:solidFill>
              </a:defRPr>
            </a:lvl5pPr>
            <a:lvl6pPr marL="1828800" indent="-303213">
              <a:buSzPct val="50000"/>
              <a:buFont typeface="Wingdings" panose="05000000000000000000" pitchFamily="2" charset="2"/>
              <a:buChar char="q"/>
              <a:defRPr sz="1400"/>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E36CBF7B-70B5-CD05-517C-163F2FD8A914}"/>
              </a:ext>
            </a:extLst>
          </p:cNvPr>
          <p:cNvPicPr>
            <a:picLocks noChangeAspect="1"/>
          </p:cNvPicPr>
          <p:nvPr userDrawn="1"/>
        </p:nvPicPr>
        <p:blipFill>
          <a:blip r:embed="rId2"/>
          <a:stretch>
            <a:fillRect/>
          </a:stretch>
        </p:blipFill>
        <p:spPr>
          <a:xfrm>
            <a:off x="9006607" y="262932"/>
            <a:ext cx="3020423" cy="633916"/>
          </a:xfrm>
          <a:prstGeom prst="rect">
            <a:avLst/>
          </a:prstGeom>
        </p:spPr>
      </p:pic>
      <p:sp>
        <p:nvSpPr>
          <p:cNvPr id="5" name="Title 5">
            <a:extLst>
              <a:ext uri="{FF2B5EF4-FFF2-40B4-BE49-F238E27FC236}">
                <a16:creationId xmlns:a16="http://schemas.microsoft.com/office/drawing/2014/main" id="{65739346-1EF7-C5DF-0DD1-D8FF08EF6B82}"/>
              </a:ext>
            </a:extLst>
          </p:cNvPr>
          <p:cNvSpPr>
            <a:spLocks noGrp="1"/>
          </p:cNvSpPr>
          <p:nvPr>
            <p:ph type="title"/>
          </p:nvPr>
        </p:nvSpPr>
        <p:spPr>
          <a:xfrm>
            <a:off x="381000" y="82165"/>
            <a:ext cx="8332076" cy="1024128"/>
          </a:xfrm>
        </p:spPr>
        <p:txBody>
          <a:bodyPr>
            <a:noAutofit/>
          </a:bodyPr>
          <a:lstStyle/>
          <a:p>
            <a:r>
              <a:rPr lang="en-US" dirty="0"/>
              <a:t>Click to edit Master title style</a:t>
            </a:r>
          </a:p>
        </p:txBody>
      </p:sp>
    </p:spTree>
    <p:extLst>
      <p:ext uri="{BB962C8B-B14F-4D97-AF65-F5344CB8AC3E}">
        <p14:creationId xmlns:p14="http://schemas.microsoft.com/office/powerpoint/2010/main" val="2752358578"/>
      </p:ext>
    </p:extLst>
  </p:cSld>
  <p:clrMapOvr>
    <a:masterClrMapping/>
  </p:clrMapOvr>
  <p:transition>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5"/>
          <p:cNvSpPr>
            <a:spLocks noGrp="1"/>
          </p:cNvSpPr>
          <p:nvPr>
            <p:ph type="title"/>
          </p:nvPr>
        </p:nvSpPr>
        <p:spPr>
          <a:xfrm>
            <a:off x="381000" y="82165"/>
            <a:ext cx="8332076" cy="1024128"/>
          </a:xfrm>
        </p:spPr>
        <p:txBody>
          <a:bodyPr>
            <a:noAutofit/>
          </a:bodyPr>
          <a:lstStyle/>
          <a:p>
            <a:r>
              <a:rPr lang="en-US" dirty="0"/>
              <a:t>Click to edit Master title style</a:t>
            </a:r>
          </a:p>
        </p:txBody>
      </p:sp>
      <p:sp>
        <p:nvSpPr>
          <p:cNvPr id="3" name="Rectangle 2">
            <a:extLst>
              <a:ext uri="{FF2B5EF4-FFF2-40B4-BE49-F238E27FC236}">
                <a16:creationId xmlns:a16="http://schemas.microsoft.com/office/drawing/2014/main" id="{123CA010-99DC-B01B-38AC-D3BC73D0FF08}"/>
              </a:ext>
            </a:extLst>
          </p:cNvPr>
          <p:cNvSpPr/>
          <p:nvPr userDrawn="1"/>
        </p:nvSpPr>
        <p:spPr>
          <a:xfrm>
            <a:off x="0" y="1106489"/>
            <a:ext cx="12192000" cy="5427662"/>
          </a:xfrm>
          <a:prstGeom prst="rect">
            <a:avLst/>
          </a:prstGeom>
          <a:solidFill>
            <a:srgbClr val="072F50"/>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4" name="Content Placeholder 2">
            <a:extLst>
              <a:ext uri="{FF2B5EF4-FFF2-40B4-BE49-F238E27FC236}">
                <a16:creationId xmlns:a16="http://schemas.microsoft.com/office/drawing/2014/main" id="{E265B71F-9B39-D932-1990-E7309185C6B5}"/>
              </a:ext>
            </a:extLst>
          </p:cNvPr>
          <p:cNvSpPr>
            <a:spLocks noGrp="1"/>
          </p:cNvSpPr>
          <p:nvPr>
            <p:ph sz="quarter" idx="10"/>
          </p:nvPr>
        </p:nvSpPr>
        <p:spPr>
          <a:xfrm>
            <a:off x="381000" y="1732484"/>
            <a:ext cx="11430000" cy="4582971"/>
          </a:xfrm>
          <a:prstGeom prst="rect">
            <a:avLst/>
          </a:prstGeom>
        </p:spPr>
        <p:txBody>
          <a:bodyPr/>
          <a:lstStyle>
            <a:lvl1pPr>
              <a:defRPr>
                <a:solidFill>
                  <a:schemeClr val="bg1"/>
                </a:solidFill>
              </a:defRPr>
            </a:lvl1pPr>
            <a:lvl2pPr>
              <a:defRPr sz="2000">
                <a:solidFill>
                  <a:schemeClr val="bg1"/>
                </a:solidFill>
              </a:defRPr>
            </a:lvl2pPr>
            <a:lvl3pPr marL="912813" indent="-303213">
              <a:buSzPct val="50000"/>
              <a:buFont typeface="Wingdings" panose="05000000000000000000" pitchFamily="2" charset="2"/>
              <a:buChar char="q"/>
              <a:defRPr>
                <a:solidFill>
                  <a:schemeClr val="bg1"/>
                </a:solidFill>
              </a:defRPr>
            </a:lvl3pPr>
            <a:lvl4pPr marL="1217613" indent="-303213">
              <a:buSzPct val="90000"/>
              <a:buFont typeface="Wingdings" panose="05000000000000000000" pitchFamily="2" charset="2"/>
              <a:buChar char="§"/>
              <a:defRPr sz="1600">
                <a:solidFill>
                  <a:schemeClr val="bg1"/>
                </a:solidFill>
              </a:defRPr>
            </a:lvl4pPr>
            <a:lvl5pPr>
              <a:buSzPct val="80000"/>
              <a:defRPr sz="1600">
                <a:solidFill>
                  <a:schemeClr val="bg1"/>
                </a:solidFill>
              </a:defRPr>
            </a:lvl5pPr>
            <a:lvl6pPr marL="1828800" indent="-303213">
              <a:buSzPct val="50000"/>
              <a:buFont typeface="Wingdings" panose="05000000000000000000" pitchFamily="2" charset="2"/>
              <a:buChar char="q"/>
              <a:defRPr sz="1400"/>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a:extLst>
              <a:ext uri="{FF2B5EF4-FFF2-40B4-BE49-F238E27FC236}">
                <a16:creationId xmlns:a16="http://schemas.microsoft.com/office/drawing/2014/main" id="{DCABF60C-5E5D-E82E-6973-FBC01BC95080}"/>
              </a:ext>
            </a:extLst>
          </p:cNvPr>
          <p:cNvPicPr>
            <a:picLocks noChangeAspect="1"/>
          </p:cNvPicPr>
          <p:nvPr userDrawn="1"/>
        </p:nvPicPr>
        <p:blipFill>
          <a:blip r:embed="rId2"/>
          <a:stretch>
            <a:fillRect/>
          </a:stretch>
        </p:blipFill>
        <p:spPr>
          <a:xfrm>
            <a:off x="9006607" y="262932"/>
            <a:ext cx="3020423" cy="633916"/>
          </a:xfrm>
          <a:prstGeom prst="rect">
            <a:avLst/>
          </a:prstGeom>
        </p:spPr>
      </p:pic>
    </p:spTree>
    <p:extLst>
      <p:ext uri="{BB962C8B-B14F-4D97-AF65-F5344CB8AC3E}">
        <p14:creationId xmlns:p14="http://schemas.microsoft.com/office/powerpoint/2010/main" val="1445256070"/>
      </p:ext>
    </p:extLst>
  </p:cSld>
  <p:clrMapOvr>
    <a:masterClrMapping/>
  </p:clrMapOvr>
  <p:transition>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1730" y="93662"/>
            <a:ext cx="8503898" cy="1023938"/>
          </a:xfrm>
        </p:spPr>
        <p:txBody>
          <a:bodyPr>
            <a:noAutofit/>
          </a:bodyPr>
          <a:lstStyle/>
          <a:p>
            <a:r>
              <a:rPr lang="en-US" dirty="0"/>
              <a:t>Click to edit Master title style</a:t>
            </a:r>
          </a:p>
        </p:txBody>
      </p:sp>
      <p:sp>
        <p:nvSpPr>
          <p:cNvPr id="9" name="Text Placeholder 2"/>
          <p:cNvSpPr>
            <a:spLocks noGrp="1"/>
          </p:cNvSpPr>
          <p:nvPr>
            <p:ph type="body" idx="12"/>
          </p:nvPr>
        </p:nvSpPr>
        <p:spPr bwMode="gray">
          <a:xfrm>
            <a:off x="381000" y="1238773"/>
            <a:ext cx="5494116" cy="361427"/>
          </a:xfrm>
          <a:prstGeom prst="rect">
            <a:avLst/>
          </a:prstGeom>
        </p:spPr>
        <p:txBody>
          <a:bodyPr anchor="b">
            <a:noAutofit/>
          </a:bodyPr>
          <a:lstStyle>
            <a:lvl1pPr marL="0" indent="0">
              <a:lnSpc>
                <a:spcPct val="100000"/>
              </a:lnSpc>
              <a:buNone/>
              <a:defRPr sz="1600" b="1" baseline="0">
                <a:solidFill>
                  <a:schemeClr val="accent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8" name="Text Placeholder 2"/>
          <p:cNvSpPr>
            <a:spLocks noGrp="1"/>
          </p:cNvSpPr>
          <p:nvPr>
            <p:ph type="body" idx="13"/>
          </p:nvPr>
        </p:nvSpPr>
        <p:spPr bwMode="gray">
          <a:xfrm>
            <a:off x="6316884" y="1238773"/>
            <a:ext cx="5494116" cy="361427"/>
          </a:xfrm>
          <a:prstGeom prst="rect">
            <a:avLst/>
          </a:prstGeom>
        </p:spPr>
        <p:txBody>
          <a:bodyPr anchor="b">
            <a:noAutofit/>
          </a:bodyPr>
          <a:lstStyle>
            <a:lvl1pPr marL="0" indent="0">
              <a:lnSpc>
                <a:spcPct val="100000"/>
              </a:lnSpc>
              <a:buNone/>
              <a:defRPr sz="1600" b="1" baseline="0">
                <a:solidFill>
                  <a:schemeClr val="accent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10" name="Content Placeholder 2">
            <a:extLst>
              <a:ext uri="{FF2B5EF4-FFF2-40B4-BE49-F238E27FC236}">
                <a16:creationId xmlns:a16="http://schemas.microsoft.com/office/drawing/2014/main" id="{66636F00-6CCA-42FE-8912-1FEAE37673D9}"/>
              </a:ext>
            </a:extLst>
          </p:cNvPr>
          <p:cNvSpPr>
            <a:spLocks noGrp="1"/>
          </p:cNvSpPr>
          <p:nvPr>
            <p:ph sz="quarter" idx="14"/>
          </p:nvPr>
        </p:nvSpPr>
        <p:spPr>
          <a:xfrm>
            <a:off x="381000" y="1759954"/>
            <a:ext cx="5494116" cy="4632220"/>
          </a:xfrm>
          <a:prstGeom prst="rect">
            <a:avLst/>
          </a:prstGeom>
        </p:spPr>
        <p:txBody>
          <a:bodyPr/>
          <a:lstStyle>
            <a:lvl1pPr>
              <a:defRPr>
                <a:solidFill>
                  <a:schemeClr val="tx1"/>
                </a:solidFill>
              </a:defRPr>
            </a:lvl1pPr>
            <a:lvl2pPr>
              <a:defRPr sz="2000">
                <a:solidFill>
                  <a:schemeClr val="tx1"/>
                </a:solidFill>
              </a:defRPr>
            </a:lvl2pPr>
            <a:lvl3pPr marL="912813" indent="-303213">
              <a:buSzPct val="50000"/>
              <a:buFont typeface="Wingdings" panose="05000000000000000000" pitchFamily="2" charset="2"/>
              <a:buChar char="q"/>
              <a:defRPr>
                <a:solidFill>
                  <a:schemeClr val="tx1"/>
                </a:solidFill>
              </a:defRPr>
            </a:lvl3pPr>
            <a:lvl4pPr marL="1217613" indent="-303213">
              <a:buSzPct val="90000"/>
              <a:buFont typeface="Wingdings" panose="05000000000000000000" pitchFamily="2" charset="2"/>
              <a:buChar char="§"/>
              <a:defRPr sz="1600">
                <a:solidFill>
                  <a:schemeClr val="tx1"/>
                </a:solidFill>
              </a:defRPr>
            </a:lvl4pPr>
            <a:lvl5pPr>
              <a:buSzPct val="80000"/>
              <a:defRPr sz="1600">
                <a:solidFill>
                  <a:schemeClr val="tx1"/>
                </a:solidFill>
              </a:defRPr>
            </a:lvl5pPr>
            <a:lvl6pPr marL="1828800" indent="-303213">
              <a:buSzPct val="50000"/>
              <a:buFont typeface="Wingdings" panose="05000000000000000000" pitchFamily="2" charset="2"/>
              <a:buChar char="q"/>
              <a:defRPr sz="1400"/>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a:extLst>
              <a:ext uri="{FF2B5EF4-FFF2-40B4-BE49-F238E27FC236}">
                <a16:creationId xmlns:a16="http://schemas.microsoft.com/office/drawing/2014/main" id="{54C1F940-53F0-44A6-AEDD-F4B81B257803}"/>
              </a:ext>
            </a:extLst>
          </p:cNvPr>
          <p:cNvSpPr>
            <a:spLocks noGrp="1"/>
          </p:cNvSpPr>
          <p:nvPr>
            <p:ph sz="quarter" idx="15"/>
          </p:nvPr>
        </p:nvSpPr>
        <p:spPr>
          <a:xfrm>
            <a:off x="6316884" y="1777212"/>
            <a:ext cx="5494116" cy="4632220"/>
          </a:xfrm>
          <a:prstGeom prst="rect">
            <a:avLst/>
          </a:prstGeom>
        </p:spPr>
        <p:txBody>
          <a:bodyPr/>
          <a:lstStyle>
            <a:lvl1pPr>
              <a:defRPr>
                <a:solidFill>
                  <a:schemeClr val="tx1"/>
                </a:solidFill>
              </a:defRPr>
            </a:lvl1pPr>
            <a:lvl2pPr>
              <a:defRPr sz="2000">
                <a:solidFill>
                  <a:schemeClr val="tx1"/>
                </a:solidFill>
              </a:defRPr>
            </a:lvl2pPr>
            <a:lvl3pPr marL="912813" indent="-303213">
              <a:buSzPct val="50000"/>
              <a:buFont typeface="Wingdings" panose="05000000000000000000" pitchFamily="2" charset="2"/>
              <a:buChar char="q"/>
              <a:defRPr>
                <a:solidFill>
                  <a:schemeClr val="tx1"/>
                </a:solidFill>
              </a:defRPr>
            </a:lvl3pPr>
            <a:lvl4pPr marL="1217613" indent="-303213">
              <a:buSzPct val="90000"/>
              <a:buFont typeface="Wingdings" panose="05000000000000000000" pitchFamily="2" charset="2"/>
              <a:buChar char="§"/>
              <a:defRPr sz="1600">
                <a:solidFill>
                  <a:schemeClr val="tx1"/>
                </a:solidFill>
              </a:defRPr>
            </a:lvl4pPr>
            <a:lvl5pPr>
              <a:buSzPct val="80000"/>
              <a:defRPr sz="1600">
                <a:solidFill>
                  <a:schemeClr val="tx1"/>
                </a:solidFill>
              </a:defRPr>
            </a:lvl5pPr>
            <a:lvl6pPr marL="1828800" indent="-303213">
              <a:buSzPct val="50000"/>
              <a:buFont typeface="Wingdings" panose="05000000000000000000" pitchFamily="2" charset="2"/>
              <a:buChar char="q"/>
              <a:defRPr sz="1400"/>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D64A649-003F-3947-A987-58BEA2BEC517}"/>
              </a:ext>
            </a:extLst>
          </p:cNvPr>
          <p:cNvPicPr>
            <a:picLocks noChangeAspect="1"/>
          </p:cNvPicPr>
          <p:nvPr userDrawn="1"/>
        </p:nvPicPr>
        <p:blipFill>
          <a:blip r:embed="rId2"/>
          <a:stretch>
            <a:fillRect/>
          </a:stretch>
        </p:blipFill>
        <p:spPr>
          <a:xfrm>
            <a:off x="9006607" y="262932"/>
            <a:ext cx="3020423" cy="633916"/>
          </a:xfrm>
          <a:prstGeom prst="rect">
            <a:avLst/>
          </a:prstGeom>
        </p:spPr>
      </p:pic>
    </p:spTree>
    <p:extLst>
      <p:ext uri="{BB962C8B-B14F-4D97-AF65-F5344CB8AC3E}">
        <p14:creationId xmlns:p14="http://schemas.microsoft.com/office/powerpoint/2010/main" val="3633652635"/>
      </p:ext>
    </p:extLst>
  </p:cSld>
  <p:clrMapOvr>
    <a:masterClrMapping/>
  </p:clrMapOvr>
  <p:transition>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pic>
        <p:nvPicPr>
          <p:cNvPr id="5" name="Picture 4" descr="A picture containing outdoor, dark, swimming, water sport&#10;&#10;Description automatically generated">
            <a:extLst>
              <a:ext uri="{FF2B5EF4-FFF2-40B4-BE49-F238E27FC236}">
                <a16:creationId xmlns:a16="http://schemas.microsoft.com/office/drawing/2014/main" id="{B852DE00-03EE-354E-869A-783C17D3FD0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554912"/>
          </a:xfrm>
          <a:prstGeom prst="rect">
            <a:avLst/>
          </a:prstGeom>
        </p:spPr>
      </p:pic>
      <p:sp>
        <p:nvSpPr>
          <p:cNvPr id="2" name="Title 1">
            <a:extLst>
              <a:ext uri="{FF2B5EF4-FFF2-40B4-BE49-F238E27FC236}">
                <a16:creationId xmlns:a16="http://schemas.microsoft.com/office/drawing/2014/main" id="{4DFAACCC-215C-A245-B35E-453F8979A9E8}"/>
              </a:ext>
            </a:extLst>
          </p:cNvPr>
          <p:cNvSpPr>
            <a:spLocks noGrp="1"/>
          </p:cNvSpPr>
          <p:nvPr>
            <p:ph type="title"/>
          </p:nvPr>
        </p:nvSpPr>
        <p:spPr/>
        <p:txBody>
          <a:bodyPr/>
          <a:lstStyle>
            <a:lvl1pPr>
              <a:defRPr>
                <a:solidFill>
                  <a:schemeClr val="bg2"/>
                </a:solidFill>
              </a:defRPr>
            </a:lvl1pPr>
          </a:lstStyle>
          <a:p>
            <a:r>
              <a:rPr lang="en-US"/>
              <a:t>Click to edit Master title style</a:t>
            </a:r>
          </a:p>
        </p:txBody>
      </p:sp>
      <p:cxnSp>
        <p:nvCxnSpPr>
          <p:cNvPr id="6" name="Straight Connector 12">
            <a:extLst>
              <a:ext uri="{FF2B5EF4-FFF2-40B4-BE49-F238E27FC236}">
                <a16:creationId xmlns:a16="http://schemas.microsoft.com/office/drawing/2014/main" id="{9308D2EA-6614-6140-8BC0-21E2F3E335A7}"/>
              </a:ext>
            </a:extLst>
          </p:cNvPr>
          <p:cNvCxnSpPr/>
          <p:nvPr userDrawn="1"/>
        </p:nvCxnSpPr>
        <p:spPr bwMode="auto">
          <a:xfrm>
            <a:off x="381001" y="1117600"/>
            <a:ext cx="11430000" cy="0"/>
          </a:xfrm>
          <a:prstGeom prst="line">
            <a:avLst/>
          </a:prstGeom>
          <a:solidFill>
            <a:schemeClr val="accent2"/>
          </a:solidFill>
          <a:ln w="6350" cap="sq" cmpd="sng" algn="ctr">
            <a:gradFill>
              <a:gsLst>
                <a:gs pos="0">
                  <a:schemeClr val="accent1"/>
                </a:gs>
                <a:gs pos="100000">
                  <a:schemeClr val="accent1"/>
                </a:gs>
              </a:gsLst>
              <a:lin ang="0" scaled="0"/>
            </a:gradFill>
            <a:prstDash val="solid"/>
            <a:round/>
            <a:headEnd type="none" w="med" len="med"/>
            <a:tailEnd type="none" w="med" len="med"/>
          </a:ln>
          <a:effectLst/>
        </p:spPr>
      </p:cxnSp>
    </p:spTree>
    <p:extLst>
      <p:ext uri="{BB962C8B-B14F-4D97-AF65-F5344CB8AC3E}">
        <p14:creationId xmlns:p14="http://schemas.microsoft.com/office/powerpoint/2010/main" val="779197755"/>
      </p:ext>
    </p:extLst>
  </p:cSld>
  <p:clrMapOvr>
    <a:masterClrMapping/>
  </p:clrMapOvr>
  <p:transition>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17" name="Straight Connector 12">
            <a:extLst>
              <a:ext uri="{FF2B5EF4-FFF2-40B4-BE49-F238E27FC236}">
                <a16:creationId xmlns:a16="http://schemas.microsoft.com/office/drawing/2014/main" id="{D9F37885-E2E9-C9D5-925B-9A7AC45166DE}"/>
              </a:ext>
            </a:extLst>
          </p:cNvPr>
          <p:cNvCxnSpPr/>
          <p:nvPr userDrawn="1"/>
        </p:nvCxnSpPr>
        <p:spPr bwMode="auto">
          <a:xfrm>
            <a:off x="381001" y="1117600"/>
            <a:ext cx="11430000" cy="0"/>
          </a:xfrm>
          <a:prstGeom prst="line">
            <a:avLst/>
          </a:prstGeom>
          <a:solidFill>
            <a:schemeClr val="accent2"/>
          </a:solidFill>
          <a:ln w="6350" cap="sq" cmpd="sng" algn="ctr">
            <a:gradFill>
              <a:gsLst>
                <a:gs pos="0">
                  <a:schemeClr val="accent1"/>
                </a:gs>
                <a:gs pos="100000">
                  <a:schemeClr val="accent1"/>
                </a:gs>
              </a:gsLst>
              <a:lin ang="0" scaled="0"/>
            </a:gradFill>
            <a:prstDash val="solid"/>
            <a:round/>
            <a:headEnd type="none" w="med" len="med"/>
            <a:tailEnd type="none" w="med" len="med"/>
          </a:ln>
          <a:effectLst/>
        </p:spPr>
      </p:cxnSp>
      <p:sp>
        <p:nvSpPr>
          <p:cNvPr id="1027" name="Rectangle 2">
            <a:extLst>
              <a:ext uri="{FF2B5EF4-FFF2-40B4-BE49-F238E27FC236}">
                <a16:creationId xmlns:a16="http://schemas.microsoft.com/office/drawing/2014/main" id="{5617FA16-FBFC-B04A-BA3E-9614228CA943}"/>
              </a:ext>
            </a:extLst>
          </p:cNvPr>
          <p:cNvSpPr>
            <a:spLocks noGrp="1" noChangeArrowheads="1"/>
          </p:cNvSpPr>
          <p:nvPr>
            <p:ph type="title"/>
          </p:nvPr>
        </p:nvSpPr>
        <p:spPr bwMode="gray">
          <a:xfrm>
            <a:off x="261730" y="93662"/>
            <a:ext cx="11430000"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dirty="0"/>
              <a:t>Click to edit Master title style</a:t>
            </a:r>
          </a:p>
        </p:txBody>
      </p:sp>
      <p:cxnSp>
        <p:nvCxnSpPr>
          <p:cNvPr id="13" name="Straight Connector 12">
            <a:extLst>
              <a:ext uri="{FF2B5EF4-FFF2-40B4-BE49-F238E27FC236}">
                <a16:creationId xmlns:a16="http://schemas.microsoft.com/office/drawing/2014/main" id="{6E4E34B3-CB5D-164B-9842-FC506CE6ECDE}"/>
              </a:ext>
            </a:extLst>
          </p:cNvPr>
          <p:cNvCxnSpPr/>
          <p:nvPr userDrawn="1"/>
        </p:nvCxnSpPr>
        <p:spPr bwMode="auto">
          <a:xfrm>
            <a:off x="381000" y="1117600"/>
            <a:ext cx="11430000" cy="0"/>
          </a:xfrm>
          <a:prstGeom prst="line">
            <a:avLst/>
          </a:prstGeom>
          <a:solidFill>
            <a:schemeClr val="accent2"/>
          </a:solidFill>
          <a:ln w="6350" cap="sq" cmpd="sng" algn="ctr">
            <a:gradFill>
              <a:gsLst>
                <a:gs pos="0">
                  <a:schemeClr val="accent1"/>
                </a:gs>
                <a:gs pos="100000">
                  <a:schemeClr val="accent1"/>
                </a:gs>
              </a:gsLst>
              <a:lin ang="0" scaled="0"/>
            </a:gradFill>
            <a:prstDash val="solid"/>
            <a:round/>
            <a:headEnd type="none" w="med" len="med"/>
            <a:tailEnd type="none" w="med" len="med"/>
          </a:ln>
          <a:effectLst/>
        </p:spPr>
      </p:cxnSp>
      <p:sp>
        <p:nvSpPr>
          <p:cNvPr id="8" name="Rectangle 7">
            <a:extLst>
              <a:ext uri="{FF2B5EF4-FFF2-40B4-BE49-F238E27FC236}">
                <a16:creationId xmlns:a16="http://schemas.microsoft.com/office/drawing/2014/main" id="{13F31C0E-D99C-0463-87A1-2C16E0947E24}"/>
              </a:ext>
            </a:extLst>
          </p:cNvPr>
          <p:cNvSpPr/>
          <p:nvPr userDrawn="1"/>
        </p:nvSpPr>
        <p:spPr bwMode="auto">
          <a:xfrm>
            <a:off x="-2690" y="6545212"/>
            <a:ext cx="12194690" cy="65977"/>
          </a:xfrm>
          <a:prstGeom prst="rect">
            <a:avLst/>
          </a:prstGeom>
          <a:solidFill>
            <a:schemeClr val="accent2"/>
          </a:solidFill>
          <a:ln w="22225" cap="sq" algn="ctr">
            <a:noFill/>
            <a:miter lim="800000"/>
            <a:headEnd/>
            <a:tailEnd/>
          </a:ln>
          <a:effectLst/>
        </p:spPr>
        <p:txBody>
          <a:bodyPr wrap="square" lIns="91440" tIns="457200" rIns="91440" bIns="457200" rtlCol="0" anchor="ctr">
            <a:noAutofit/>
          </a:bodyPr>
          <a:lstStyle/>
          <a:p>
            <a:pPr algn="l"/>
            <a:endParaRPr lang="en-US" sz="1600">
              <a:solidFill>
                <a:schemeClr val="bg1"/>
              </a:solidFill>
              <a:latin typeface="Arial"/>
              <a:cs typeface="Arial"/>
            </a:endParaRPr>
          </a:p>
        </p:txBody>
      </p:sp>
      <p:sp>
        <p:nvSpPr>
          <p:cNvPr id="9" name="Rectangle 15">
            <a:extLst>
              <a:ext uri="{FF2B5EF4-FFF2-40B4-BE49-F238E27FC236}">
                <a16:creationId xmlns:a16="http://schemas.microsoft.com/office/drawing/2014/main" id="{513A3B7B-6E09-7885-CBF1-35B6B9363BE4}"/>
              </a:ext>
            </a:extLst>
          </p:cNvPr>
          <p:cNvSpPr>
            <a:spLocks noChangeArrowheads="1"/>
          </p:cNvSpPr>
          <p:nvPr userDrawn="1"/>
        </p:nvSpPr>
        <p:spPr bwMode="auto">
          <a:xfrm>
            <a:off x="0" y="6583363"/>
            <a:ext cx="12192000" cy="274637"/>
          </a:xfrm>
          <a:prstGeom prst="rect">
            <a:avLst/>
          </a:prstGeom>
          <a:solidFill>
            <a:schemeClr val="accent1"/>
          </a:solidFill>
          <a:ln>
            <a:noFill/>
          </a:ln>
        </p:spPr>
        <p:txBody>
          <a:bodyPr tIns="457200" bIns="457200" anchor="ctr"/>
          <a:lstStyle>
            <a:lvl1pPr algn="ctr">
              <a:lnSpc>
                <a:spcPct val="90000"/>
              </a:lnSpc>
              <a:spcBef>
                <a:spcPct val="50000"/>
              </a:spcBef>
              <a:defRPr>
                <a:solidFill>
                  <a:schemeClr val="tx1"/>
                </a:solidFill>
                <a:latin typeface="Arial" panose="020B0604020202020204" pitchFamily="34" charset="0"/>
              </a:defRPr>
            </a:lvl1pPr>
            <a:lvl2pPr marL="742950" indent="-285750" algn="ctr">
              <a:lnSpc>
                <a:spcPct val="90000"/>
              </a:lnSpc>
              <a:spcBef>
                <a:spcPct val="50000"/>
              </a:spcBef>
              <a:defRPr>
                <a:solidFill>
                  <a:schemeClr val="tx1"/>
                </a:solidFill>
                <a:latin typeface="Arial" panose="020B0604020202020204" pitchFamily="34" charset="0"/>
              </a:defRPr>
            </a:lvl2pPr>
            <a:lvl3pPr marL="1143000" indent="-228600" algn="ctr">
              <a:lnSpc>
                <a:spcPct val="90000"/>
              </a:lnSpc>
              <a:spcBef>
                <a:spcPct val="50000"/>
              </a:spcBef>
              <a:defRPr>
                <a:solidFill>
                  <a:schemeClr val="tx1"/>
                </a:solidFill>
                <a:latin typeface="Arial" panose="020B0604020202020204" pitchFamily="34" charset="0"/>
              </a:defRPr>
            </a:lvl3pPr>
            <a:lvl4pPr marL="1600200" indent="-228600" algn="ctr">
              <a:lnSpc>
                <a:spcPct val="90000"/>
              </a:lnSpc>
              <a:spcBef>
                <a:spcPct val="50000"/>
              </a:spcBef>
              <a:defRPr>
                <a:solidFill>
                  <a:schemeClr val="tx1"/>
                </a:solidFill>
                <a:latin typeface="Arial" panose="020B0604020202020204" pitchFamily="34" charset="0"/>
              </a:defRPr>
            </a:lvl4pPr>
            <a:lvl5pPr marL="2057400" indent="-228600" algn="ctr">
              <a:lnSpc>
                <a:spcPct val="90000"/>
              </a:lnSpc>
              <a:spcBef>
                <a:spcPct val="50000"/>
              </a:spcBef>
              <a:defRPr>
                <a:solidFill>
                  <a:schemeClr val="tx1"/>
                </a:solidFill>
                <a:latin typeface="Arial" panose="020B0604020202020204" pitchFamily="34" charset="0"/>
              </a:defRPr>
            </a:lvl5pPr>
            <a:lvl6pPr marL="25146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6pPr>
            <a:lvl7pPr marL="29718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7pPr>
            <a:lvl8pPr marL="34290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8pPr>
            <a:lvl9pPr marL="3886200" indent="-228600" algn="ctr" eaLnBrk="0" fontAlgn="base" hangingPunct="0">
              <a:lnSpc>
                <a:spcPct val="90000"/>
              </a:lnSpc>
              <a:spcBef>
                <a:spcPct val="50000"/>
              </a:spcBef>
              <a:spcAft>
                <a:spcPct val="0"/>
              </a:spcAft>
              <a:defRPr>
                <a:solidFill>
                  <a:schemeClr val="tx1"/>
                </a:solidFill>
                <a:latin typeface="Arial" panose="020B0604020202020204" pitchFamily="34" charset="0"/>
              </a:defRPr>
            </a:lvl9pPr>
          </a:lstStyle>
          <a:p>
            <a:pPr algn="l" eaLnBrk="1" hangingPunct="1">
              <a:defRPr/>
            </a:pPr>
            <a:endParaRPr lang="en-US" altLang="en-US" sz="1600">
              <a:solidFill>
                <a:schemeClr val="bg1"/>
              </a:solidFill>
              <a:cs typeface="Arial" panose="020B0604020202020204" pitchFamily="34" charset="0"/>
            </a:endParaRPr>
          </a:p>
        </p:txBody>
      </p:sp>
      <p:sp>
        <p:nvSpPr>
          <p:cNvPr id="11" name="Text Box 12">
            <a:extLst>
              <a:ext uri="{FF2B5EF4-FFF2-40B4-BE49-F238E27FC236}">
                <a16:creationId xmlns:a16="http://schemas.microsoft.com/office/drawing/2014/main" id="{D75E9117-781A-78E1-B890-4115B48D20AE}"/>
              </a:ext>
            </a:extLst>
          </p:cNvPr>
          <p:cNvSpPr txBox="1">
            <a:spLocks noChangeArrowheads="1"/>
          </p:cNvSpPr>
          <p:nvPr userDrawn="1"/>
        </p:nvSpPr>
        <p:spPr bwMode="gray">
          <a:xfrm>
            <a:off x="4668838" y="6583363"/>
            <a:ext cx="2854325"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nchor="ctr"/>
          <a:lstStyle>
            <a:lvl1pPr algn="ctr" defTabSz="1217613">
              <a:lnSpc>
                <a:spcPct val="90000"/>
              </a:lnSpc>
              <a:spcBef>
                <a:spcPct val="50000"/>
              </a:spcBef>
              <a:defRPr>
                <a:solidFill>
                  <a:schemeClr val="tx1"/>
                </a:solidFill>
                <a:latin typeface="Arial" panose="020B0604020202020204" pitchFamily="34" charset="0"/>
              </a:defRPr>
            </a:lvl1pPr>
            <a:lvl2pPr marL="742950" indent="-285750" algn="ctr" defTabSz="1217613">
              <a:lnSpc>
                <a:spcPct val="90000"/>
              </a:lnSpc>
              <a:spcBef>
                <a:spcPct val="50000"/>
              </a:spcBef>
              <a:defRPr>
                <a:solidFill>
                  <a:schemeClr val="tx1"/>
                </a:solidFill>
                <a:latin typeface="Arial" panose="020B0604020202020204" pitchFamily="34" charset="0"/>
              </a:defRPr>
            </a:lvl2pPr>
            <a:lvl3pPr marL="1143000" indent="-228600" algn="ctr" defTabSz="1217613">
              <a:lnSpc>
                <a:spcPct val="90000"/>
              </a:lnSpc>
              <a:spcBef>
                <a:spcPct val="50000"/>
              </a:spcBef>
              <a:defRPr>
                <a:solidFill>
                  <a:schemeClr val="tx1"/>
                </a:solidFill>
                <a:latin typeface="Arial" panose="020B0604020202020204" pitchFamily="34" charset="0"/>
              </a:defRPr>
            </a:lvl3pPr>
            <a:lvl4pPr marL="1600200" indent="-228600" algn="ctr" defTabSz="1217613">
              <a:lnSpc>
                <a:spcPct val="90000"/>
              </a:lnSpc>
              <a:spcBef>
                <a:spcPct val="50000"/>
              </a:spcBef>
              <a:defRPr>
                <a:solidFill>
                  <a:schemeClr val="tx1"/>
                </a:solidFill>
                <a:latin typeface="Arial" panose="020B0604020202020204" pitchFamily="34" charset="0"/>
              </a:defRPr>
            </a:lvl4pPr>
            <a:lvl5pPr marL="2057400" indent="-228600" algn="ctr" defTabSz="1217613">
              <a:lnSpc>
                <a:spcPct val="90000"/>
              </a:lnSpc>
              <a:spcBef>
                <a:spcPct val="50000"/>
              </a:spcBef>
              <a:defRPr>
                <a:solidFill>
                  <a:schemeClr val="tx1"/>
                </a:solidFill>
                <a:latin typeface="Arial" panose="020B0604020202020204" pitchFamily="34" charset="0"/>
              </a:defRPr>
            </a:lvl5pPr>
            <a:lvl6pPr marL="25146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6pPr>
            <a:lvl7pPr marL="29718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7pPr>
            <a:lvl8pPr marL="34290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8pPr>
            <a:lvl9pPr marL="38862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9pPr>
          </a:lstStyle>
          <a:p>
            <a:pPr>
              <a:lnSpc>
                <a:spcPct val="100000"/>
              </a:lnSpc>
              <a:spcBef>
                <a:spcPct val="0"/>
              </a:spcBef>
              <a:defRPr/>
            </a:pPr>
            <a:r>
              <a:rPr lang="en-US" altLang="en-US" sz="800" dirty="0">
                <a:solidFill>
                  <a:schemeClr val="bg1"/>
                </a:solidFill>
                <a:latin typeface="Calibri" panose="020F0502020204030204" pitchFamily="34" charset="0"/>
                <a:cs typeface="Calibri" panose="020F0502020204030204" pitchFamily="34" charset="0"/>
              </a:rPr>
              <a:t>© 2024 Aspen Technology, Inc. All rights reserved.</a:t>
            </a:r>
          </a:p>
        </p:txBody>
      </p:sp>
      <p:sp>
        <p:nvSpPr>
          <p:cNvPr id="12" name="Slide Number Placeholder 3">
            <a:extLst>
              <a:ext uri="{FF2B5EF4-FFF2-40B4-BE49-F238E27FC236}">
                <a16:creationId xmlns:a16="http://schemas.microsoft.com/office/drawing/2014/main" id="{A24599E4-C799-6F91-D304-EB1A460376E3}"/>
              </a:ext>
            </a:extLst>
          </p:cNvPr>
          <p:cNvSpPr txBox="1">
            <a:spLocks noChangeArrowheads="1"/>
          </p:cNvSpPr>
          <p:nvPr userDrawn="1"/>
        </p:nvSpPr>
        <p:spPr bwMode="gray">
          <a:xfrm>
            <a:off x="11334750" y="6583363"/>
            <a:ext cx="5524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nchor="ctr"/>
          <a:lstStyle>
            <a:lvl1pPr algn="ctr" defTabSz="1217613">
              <a:lnSpc>
                <a:spcPct val="90000"/>
              </a:lnSpc>
              <a:spcBef>
                <a:spcPct val="50000"/>
              </a:spcBef>
              <a:defRPr>
                <a:solidFill>
                  <a:schemeClr val="tx1"/>
                </a:solidFill>
                <a:latin typeface="Arial" panose="020B0604020202020204" pitchFamily="34" charset="0"/>
              </a:defRPr>
            </a:lvl1pPr>
            <a:lvl2pPr marL="742950" indent="-285750" algn="ctr" defTabSz="1217613">
              <a:lnSpc>
                <a:spcPct val="90000"/>
              </a:lnSpc>
              <a:spcBef>
                <a:spcPct val="50000"/>
              </a:spcBef>
              <a:defRPr>
                <a:solidFill>
                  <a:schemeClr val="tx1"/>
                </a:solidFill>
                <a:latin typeface="Arial" panose="020B0604020202020204" pitchFamily="34" charset="0"/>
              </a:defRPr>
            </a:lvl2pPr>
            <a:lvl3pPr marL="1143000" indent="-228600" algn="ctr" defTabSz="1217613">
              <a:lnSpc>
                <a:spcPct val="90000"/>
              </a:lnSpc>
              <a:spcBef>
                <a:spcPct val="50000"/>
              </a:spcBef>
              <a:defRPr>
                <a:solidFill>
                  <a:schemeClr val="tx1"/>
                </a:solidFill>
                <a:latin typeface="Arial" panose="020B0604020202020204" pitchFamily="34" charset="0"/>
              </a:defRPr>
            </a:lvl3pPr>
            <a:lvl4pPr marL="1600200" indent="-228600" algn="ctr" defTabSz="1217613">
              <a:lnSpc>
                <a:spcPct val="90000"/>
              </a:lnSpc>
              <a:spcBef>
                <a:spcPct val="50000"/>
              </a:spcBef>
              <a:defRPr>
                <a:solidFill>
                  <a:schemeClr val="tx1"/>
                </a:solidFill>
                <a:latin typeface="Arial" panose="020B0604020202020204" pitchFamily="34" charset="0"/>
              </a:defRPr>
            </a:lvl4pPr>
            <a:lvl5pPr marL="2057400" indent="-228600" algn="ctr" defTabSz="1217613">
              <a:lnSpc>
                <a:spcPct val="90000"/>
              </a:lnSpc>
              <a:spcBef>
                <a:spcPct val="50000"/>
              </a:spcBef>
              <a:defRPr>
                <a:solidFill>
                  <a:schemeClr val="tx1"/>
                </a:solidFill>
                <a:latin typeface="Arial" panose="020B0604020202020204" pitchFamily="34" charset="0"/>
              </a:defRPr>
            </a:lvl5pPr>
            <a:lvl6pPr marL="25146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6pPr>
            <a:lvl7pPr marL="29718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7pPr>
            <a:lvl8pPr marL="34290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8pPr>
            <a:lvl9pPr marL="3886200" indent="-228600" algn="ctr" defTabSz="1217613" eaLnBrk="0" fontAlgn="base" hangingPunct="0">
              <a:lnSpc>
                <a:spcPct val="90000"/>
              </a:lnSpc>
              <a:spcBef>
                <a:spcPct val="50000"/>
              </a:spcBef>
              <a:spcAft>
                <a:spcPct val="0"/>
              </a:spcAft>
              <a:defRPr>
                <a:solidFill>
                  <a:schemeClr val="tx1"/>
                </a:solidFill>
                <a:latin typeface="Arial" panose="020B0604020202020204" pitchFamily="34" charset="0"/>
              </a:defRPr>
            </a:lvl9pPr>
          </a:lstStyle>
          <a:p>
            <a:pPr algn="r">
              <a:lnSpc>
                <a:spcPct val="100000"/>
              </a:lnSpc>
              <a:spcBef>
                <a:spcPct val="0"/>
              </a:spcBef>
              <a:defRPr/>
            </a:pPr>
            <a:fld id="{6C73D178-3E82-C34F-8A87-F72876AAD2A4}" type="slidenum">
              <a:rPr lang="en-US" altLang="en-US" sz="800" smtClean="0">
                <a:solidFill>
                  <a:schemeClr val="bg1"/>
                </a:solidFill>
                <a:latin typeface="Calibri" panose="020F0502020204030204" pitchFamily="34" charset="0"/>
                <a:cs typeface="Calibri" panose="020F0502020204030204" pitchFamily="34" charset="0"/>
              </a:rPr>
              <a:pPr algn="r">
                <a:lnSpc>
                  <a:spcPct val="100000"/>
                </a:lnSpc>
                <a:spcBef>
                  <a:spcPct val="0"/>
                </a:spcBef>
                <a:defRPr/>
              </a:pPr>
              <a:t>‹#›</a:t>
            </a:fld>
            <a:endParaRPr lang="en-US" altLang="en-US" sz="800">
              <a:solidFill>
                <a:schemeClr val="bg1"/>
              </a:solidFill>
              <a:latin typeface="Calibri" panose="020F0502020204030204" pitchFamily="34" charset="0"/>
              <a:cs typeface="Calibri" panose="020F0502020204030204" pitchFamily="34" charset="0"/>
            </a:endParaRPr>
          </a:p>
        </p:txBody>
      </p:sp>
      <p:pic>
        <p:nvPicPr>
          <p:cNvPr id="14" name="Picture 13" descr="Graphical user interface, text&#10;&#10;Description automatically generated with medium confidence">
            <a:extLst>
              <a:ext uri="{FF2B5EF4-FFF2-40B4-BE49-F238E27FC236}">
                <a16:creationId xmlns:a16="http://schemas.microsoft.com/office/drawing/2014/main" id="{A50FA6DC-7549-84D3-DDF4-2B2C9FBE32DC}"/>
              </a:ext>
            </a:extLst>
          </p:cNvPr>
          <p:cNvPicPr>
            <a:picLocks noChangeAspect="1"/>
          </p:cNvPicPr>
          <p:nvPr userDrawn="1"/>
        </p:nvPicPr>
        <p:blipFill rotWithShape="1">
          <a:blip r:embed="rId13" cstate="screen">
            <a:extLst>
              <a:ext uri="{28A0092B-C50C-407E-A947-70E740481C1C}">
                <a14:useLocalDpi xmlns:a14="http://schemas.microsoft.com/office/drawing/2010/main"/>
              </a:ext>
            </a:extLst>
          </a:blip>
          <a:srcRect t="29625" b="25328"/>
          <a:stretch/>
        </p:blipFill>
        <p:spPr>
          <a:xfrm>
            <a:off x="374326" y="6623900"/>
            <a:ext cx="838200" cy="220258"/>
          </a:xfrm>
          <a:prstGeom prst="rect">
            <a:avLst/>
          </a:prstGeom>
        </p:spPr>
      </p:pic>
      <p:sp>
        <p:nvSpPr>
          <p:cNvPr id="16" name="TextBox 15">
            <a:extLst>
              <a:ext uri="{FF2B5EF4-FFF2-40B4-BE49-F238E27FC236}">
                <a16:creationId xmlns:a16="http://schemas.microsoft.com/office/drawing/2014/main" id="{41D26C48-17A0-CA33-5B5D-8748FF0D49F0}"/>
              </a:ext>
            </a:extLst>
          </p:cNvPr>
          <p:cNvSpPr txBox="1"/>
          <p:nvPr userDrawn="1"/>
        </p:nvSpPr>
        <p:spPr bwMode="auto">
          <a:xfrm>
            <a:off x="2797381" y="6588905"/>
            <a:ext cx="2002536" cy="274320"/>
          </a:xfrm>
          <a:prstGeom prst="rect">
            <a:avLst/>
          </a:prstGeom>
          <a:solidFill>
            <a:srgbClr val="FF0000"/>
          </a:solidFill>
          <a:ln w="12700" cap="sq" algn="ctr">
            <a:solidFill>
              <a:srgbClr val="FF0000"/>
            </a:solidFill>
            <a:miter lim="800000"/>
            <a:headEnd/>
            <a:tailEnd/>
          </a:ln>
          <a:effectLst/>
        </p:spPr>
        <p:txBody>
          <a:bodyPr wrap="square" rtlCol="0" anchor="ctr">
            <a:noAutofit/>
          </a:bodyPr>
          <a:lstStyle/>
          <a:p>
            <a:pPr algn="ctr">
              <a:lnSpc>
                <a:spcPct val="90000"/>
              </a:lnSpc>
              <a:spcBef>
                <a:spcPct val="50000"/>
              </a:spcBef>
            </a:pPr>
            <a:r>
              <a:rPr lang="en-US" sz="600" dirty="0">
                <a:solidFill>
                  <a:schemeClr val="bg1"/>
                </a:solidFill>
              </a:rPr>
              <a:t>CONFIDENTIAL – INTERNAL USE ONLY</a:t>
            </a:r>
          </a:p>
        </p:txBody>
      </p:sp>
      <p:sp>
        <p:nvSpPr>
          <p:cNvPr id="4" name="Text Placeholder 1">
            <a:extLst>
              <a:ext uri="{FF2B5EF4-FFF2-40B4-BE49-F238E27FC236}">
                <a16:creationId xmlns:a16="http://schemas.microsoft.com/office/drawing/2014/main" id="{70150EED-A50B-DB3D-2702-D42FC5A420F9}"/>
              </a:ext>
            </a:extLst>
          </p:cNvPr>
          <p:cNvSpPr>
            <a:spLocks noGrp="1" noChangeArrowheads="1"/>
          </p:cNvSpPr>
          <p:nvPr>
            <p:ph type="body" idx="1"/>
          </p:nvPr>
        </p:nvSpPr>
        <p:spPr bwMode="auto">
          <a:xfrm>
            <a:off x="381000" y="1381125"/>
            <a:ext cx="11430000" cy="493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Tree>
    <p:extLst>
      <p:ext uri="{BB962C8B-B14F-4D97-AF65-F5344CB8AC3E}">
        <p14:creationId xmlns:p14="http://schemas.microsoft.com/office/powerpoint/2010/main" val="3855646053"/>
      </p:ext>
    </p:extLst>
  </p:cSld>
  <p:clrMap bg1="lt1" tx1="dk1" bg2="lt2" tx2="dk2" accent1="accent1" accent2="accent2" accent3="accent3" accent4="accent4" accent5="accent5" accent6="accent6" hlink="hlink" folHlink="folHlink"/>
  <p:sldLayoutIdLst>
    <p:sldLayoutId id="2147484039" r:id="rId1"/>
    <p:sldLayoutId id="2147484055" r:id="rId2"/>
    <p:sldLayoutId id="2147484078" r:id="rId3"/>
    <p:sldLayoutId id="2147484075" r:id="rId4"/>
    <p:sldLayoutId id="2147484060" r:id="rId5"/>
    <p:sldLayoutId id="2147484061" r:id="rId6"/>
    <p:sldLayoutId id="2147484062" r:id="rId7"/>
    <p:sldLayoutId id="2147484063" r:id="rId8"/>
    <p:sldLayoutId id="2147484070" r:id="rId9"/>
    <p:sldLayoutId id="2147484077" r:id="rId10"/>
    <p:sldLayoutId id="2147484079" r:id="rId11"/>
  </p:sldLayoutIdLst>
  <p:transition>
    <p:wipe dir="r"/>
  </p:transition>
  <p:hf sldNum="0" hdr="0" ftr="0" dt="0"/>
  <p:txStyles>
    <p:titleStyle>
      <a:lvl1pPr algn="l" rtl="0" eaLnBrk="1" fontAlgn="base" hangingPunct="1">
        <a:lnSpc>
          <a:spcPct val="90000"/>
        </a:lnSpc>
        <a:spcBef>
          <a:spcPct val="0"/>
        </a:spcBef>
        <a:spcAft>
          <a:spcPct val="0"/>
        </a:spcAft>
        <a:defRPr lang="en-US" sz="3000" dirty="0">
          <a:solidFill>
            <a:schemeClr val="tx1"/>
          </a:solidFill>
          <a:latin typeface="Calibri" panose="020F0502020204030204" pitchFamily="34" charset="0"/>
          <a:ea typeface="ＭＳ Ｐゴシック" pitchFamily="127" charset="-128"/>
          <a:cs typeface="Calibri" panose="020F0502020204030204" pitchFamily="34" charset="0"/>
        </a:defRPr>
      </a:lvl1pPr>
      <a:lvl2pPr algn="l" rtl="0" eaLnBrk="1" fontAlgn="base" hangingPunct="1">
        <a:lnSpc>
          <a:spcPct val="90000"/>
        </a:lnSpc>
        <a:spcBef>
          <a:spcPct val="0"/>
        </a:spcBef>
        <a:spcAft>
          <a:spcPct val="0"/>
        </a:spcAft>
        <a:defRPr sz="2800">
          <a:solidFill>
            <a:srgbClr val="363534"/>
          </a:solidFill>
          <a:latin typeface="Arial" charset="0"/>
          <a:ea typeface="ＭＳ Ｐゴシック" panose="020B0600070205080204" pitchFamily="34" charset="-128"/>
        </a:defRPr>
      </a:lvl2pPr>
      <a:lvl3pPr algn="l" rtl="0" eaLnBrk="1" fontAlgn="base" hangingPunct="1">
        <a:lnSpc>
          <a:spcPct val="90000"/>
        </a:lnSpc>
        <a:spcBef>
          <a:spcPct val="0"/>
        </a:spcBef>
        <a:spcAft>
          <a:spcPct val="0"/>
        </a:spcAft>
        <a:defRPr sz="2800">
          <a:solidFill>
            <a:srgbClr val="363534"/>
          </a:solidFill>
          <a:latin typeface="Arial" charset="0"/>
          <a:ea typeface="ＭＳ Ｐゴシック" panose="020B0600070205080204" pitchFamily="34" charset="-128"/>
        </a:defRPr>
      </a:lvl3pPr>
      <a:lvl4pPr algn="l" rtl="0" eaLnBrk="1" fontAlgn="base" hangingPunct="1">
        <a:lnSpc>
          <a:spcPct val="90000"/>
        </a:lnSpc>
        <a:spcBef>
          <a:spcPct val="0"/>
        </a:spcBef>
        <a:spcAft>
          <a:spcPct val="0"/>
        </a:spcAft>
        <a:defRPr sz="2800">
          <a:solidFill>
            <a:srgbClr val="363534"/>
          </a:solidFill>
          <a:latin typeface="Arial" charset="0"/>
          <a:ea typeface="ＭＳ Ｐゴシック" panose="020B0600070205080204" pitchFamily="34" charset="-128"/>
        </a:defRPr>
      </a:lvl4pPr>
      <a:lvl5pPr algn="l" rtl="0" eaLnBrk="1" fontAlgn="base" hangingPunct="1">
        <a:lnSpc>
          <a:spcPct val="90000"/>
        </a:lnSpc>
        <a:spcBef>
          <a:spcPct val="0"/>
        </a:spcBef>
        <a:spcAft>
          <a:spcPct val="0"/>
        </a:spcAft>
        <a:defRPr sz="2800">
          <a:solidFill>
            <a:srgbClr val="363534"/>
          </a:solidFill>
          <a:latin typeface="Arial" charset="0"/>
          <a:ea typeface="ＭＳ Ｐゴシック" panose="020B0600070205080204" pitchFamily="34" charset="-128"/>
        </a:defRPr>
      </a:lvl5pPr>
      <a:lvl6pPr marL="609585" algn="l" rtl="0" eaLnBrk="1" fontAlgn="base" hangingPunct="1">
        <a:lnSpc>
          <a:spcPct val="90000"/>
        </a:lnSpc>
        <a:spcBef>
          <a:spcPct val="0"/>
        </a:spcBef>
        <a:spcAft>
          <a:spcPct val="0"/>
        </a:spcAft>
        <a:defRPr sz="4267" b="1">
          <a:solidFill>
            <a:schemeClr val="tx2"/>
          </a:solidFill>
          <a:latin typeface="Arial" charset="0"/>
        </a:defRPr>
      </a:lvl6pPr>
      <a:lvl7pPr marL="1219170" algn="l" rtl="0" eaLnBrk="1" fontAlgn="base" hangingPunct="1">
        <a:lnSpc>
          <a:spcPct val="90000"/>
        </a:lnSpc>
        <a:spcBef>
          <a:spcPct val="0"/>
        </a:spcBef>
        <a:spcAft>
          <a:spcPct val="0"/>
        </a:spcAft>
        <a:defRPr sz="4267" b="1">
          <a:solidFill>
            <a:schemeClr val="tx2"/>
          </a:solidFill>
          <a:latin typeface="Arial" charset="0"/>
        </a:defRPr>
      </a:lvl7pPr>
      <a:lvl8pPr marL="1828754" algn="l" rtl="0" eaLnBrk="1" fontAlgn="base" hangingPunct="1">
        <a:lnSpc>
          <a:spcPct val="90000"/>
        </a:lnSpc>
        <a:spcBef>
          <a:spcPct val="0"/>
        </a:spcBef>
        <a:spcAft>
          <a:spcPct val="0"/>
        </a:spcAft>
        <a:defRPr sz="4267" b="1">
          <a:solidFill>
            <a:schemeClr val="tx2"/>
          </a:solidFill>
          <a:latin typeface="Arial" charset="0"/>
        </a:defRPr>
      </a:lvl8pPr>
      <a:lvl9pPr marL="2438339" algn="l" rtl="0" eaLnBrk="1" fontAlgn="base" hangingPunct="1">
        <a:lnSpc>
          <a:spcPct val="90000"/>
        </a:lnSpc>
        <a:spcBef>
          <a:spcPct val="0"/>
        </a:spcBef>
        <a:spcAft>
          <a:spcPct val="0"/>
        </a:spcAft>
        <a:defRPr sz="4267" b="1">
          <a:solidFill>
            <a:schemeClr val="tx2"/>
          </a:solidFill>
          <a:latin typeface="Arial" charset="0"/>
        </a:defRPr>
      </a:lvl9pPr>
    </p:titleStyle>
    <p:bodyStyle>
      <a:lvl1pPr marL="303213" marR="0" indent="-303213" algn="l" defTabSz="914400" rtl="0" eaLnBrk="1" fontAlgn="base" latinLnBrk="0" hangingPunct="1">
        <a:lnSpc>
          <a:spcPct val="112000"/>
        </a:lnSpc>
        <a:spcBef>
          <a:spcPts val="1600"/>
        </a:spcBef>
        <a:spcAft>
          <a:spcPct val="0"/>
        </a:spcAft>
        <a:buClr>
          <a:srgbClr val="0078C9"/>
        </a:buClr>
        <a:buSzPct val="85000"/>
        <a:buFont typeface="Wingdings" pitchFamily="2" charset="2"/>
        <a:buChar char="§"/>
        <a:tabLst/>
        <a:defRPr lang="en-US" sz="2400" b="0" i="0" dirty="0">
          <a:solidFill>
            <a:srgbClr val="363534"/>
          </a:solidFill>
          <a:latin typeface="Calibri" panose="020F0502020204030204" pitchFamily="34" charset="0"/>
          <a:ea typeface="ＭＳ Ｐゴシック" pitchFamily="127" charset="-128"/>
          <a:cs typeface="Calibri" panose="020F0502020204030204" pitchFamily="34" charset="0"/>
        </a:defRPr>
      </a:lvl1pPr>
      <a:lvl2pPr marL="608013" marR="0" indent="-303213" algn="l" defTabSz="914400" rtl="0" eaLnBrk="1" fontAlgn="base" latinLnBrk="0" hangingPunct="1">
        <a:lnSpc>
          <a:spcPct val="112000"/>
        </a:lnSpc>
        <a:spcBef>
          <a:spcPct val="25000"/>
        </a:spcBef>
        <a:spcAft>
          <a:spcPct val="0"/>
        </a:spcAft>
        <a:buClr>
          <a:srgbClr val="0078C9"/>
        </a:buClr>
        <a:buSzTx/>
        <a:buFont typeface="Arial" panose="020B0604020202020204" pitchFamily="34" charset="0"/>
        <a:buChar char="–"/>
        <a:tabLst/>
        <a:defRPr lang="en-US" sz="1800" b="0" i="0" dirty="0">
          <a:solidFill>
            <a:srgbClr val="363534"/>
          </a:solidFill>
          <a:latin typeface="Calibri" panose="020F0502020204030204" pitchFamily="34" charset="0"/>
          <a:ea typeface="ＭＳ Ｐゴシック" panose="020B0600070205080204" pitchFamily="34" charset="-128"/>
          <a:cs typeface="Calibri" panose="020F0502020204030204" pitchFamily="34" charset="0"/>
        </a:defRPr>
      </a:lvl2pPr>
      <a:lvl3pPr marL="912813" marR="0" indent="-303213" algn="l" defTabSz="914400" rtl="0" eaLnBrk="1" fontAlgn="base" latinLnBrk="0" hangingPunct="1">
        <a:lnSpc>
          <a:spcPct val="112000"/>
        </a:lnSpc>
        <a:spcBef>
          <a:spcPct val="25000"/>
        </a:spcBef>
        <a:spcAft>
          <a:spcPct val="0"/>
        </a:spcAft>
        <a:buClr>
          <a:srgbClr val="0078C9"/>
        </a:buClr>
        <a:buSzTx/>
        <a:buFont typeface="Arial" panose="020B0604020202020204" pitchFamily="34" charset="0"/>
        <a:buChar char="–"/>
        <a:tabLst/>
        <a:defRPr lang="en-US" sz="1800" b="0" i="0" dirty="0">
          <a:solidFill>
            <a:srgbClr val="363534"/>
          </a:solidFill>
          <a:latin typeface="Calibri" panose="020F0502020204030204" pitchFamily="34" charset="0"/>
          <a:ea typeface="ＭＳ Ｐゴシック" panose="020B0600070205080204" pitchFamily="34" charset="-128"/>
          <a:cs typeface="Calibri" panose="020F0502020204030204" pitchFamily="34" charset="0"/>
        </a:defRPr>
      </a:lvl3pPr>
      <a:lvl4pPr marL="1217613" marR="0" indent="-303213" algn="l" defTabSz="914400" rtl="0" eaLnBrk="1" fontAlgn="base" latinLnBrk="0" hangingPunct="1">
        <a:lnSpc>
          <a:spcPct val="112000"/>
        </a:lnSpc>
        <a:spcBef>
          <a:spcPct val="25000"/>
        </a:spcBef>
        <a:spcAft>
          <a:spcPct val="0"/>
        </a:spcAft>
        <a:buClr>
          <a:srgbClr val="0078C9"/>
        </a:buClr>
        <a:buSzTx/>
        <a:buFont typeface="Arial" panose="020B0604020202020204" pitchFamily="34" charset="0"/>
        <a:buChar char="–"/>
        <a:tabLst/>
        <a:defRPr lang="en-US" sz="1800" b="0" i="0" dirty="0">
          <a:solidFill>
            <a:srgbClr val="363534"/>
          </a:solidFill>
          <a:latin typeface="Calibri" panose="020F0502020204030204" pitchFamily="34" charset="0"/>
          <a:ea typeface="ＭＳ Ｐゴシック" panose="020B0600070205080204" pitchFamily="34" charset="-128"/>
          <a:cs typeface="Calibri" panose="020F0502020204030204" pitchFamily="34" charset="0"/>
        </a:defRPr>
      </a:lvl4pPr>
      <a:lvl5pPr marL="1522413" marR="0" indent="-303213" algn="l" defTabSz="914400" rtl="0" eaLnBrk="1" fontAlgn="base" latinLnBrk="0" hangingPunct="1">
        <a:lnSpc>
          <a:spcPct val="112000"/>
        </a:lnSpc>
        <a:spcBef>
          <a:spcPct val="25000"/>
        </a:spcBef>
        <a:spcAft>
          <a:spcPct val="0"/>
        </a:spcAft>
        <a:buClr>
          <a:srgbClr val="0078C9"/>
        </a:buClr>
        <a:buSzTx/>
        <a:buFont typeface="Arial" panose="020B0604020202020204" pitchFamily="34" charset="0"/>
        <a:buChar char="–"/>
        <a:tabLst/>
        <a:defRPr lang="en-US" sz="1800" b="0" i="0" dirty="0">
          <a:solidFill>
            <a:srgbClr val="363534"/>
          </a:solidFill>
          <a:latin typeface="Calibri" panose="020F0502020204030204" pitchFamily="34" charset="0"/>
          <a:ea typeface="ＭＳ Ｐゴシック" panose="020B0600070205080204" pitchFamily="34" charset="-128"/>
          <a:cs typeface="Calibri" panose="020F0502020204030204" pitchFamily="34" charset="0"/>
        </a:defRPr>
      </a:lvl5pPr>
      <a:lvl6pPr marL="2971726" marR="0" indent="-304792" algn="l" defTabSz="914400" rtl="0" eaLnBrk="1" fontAlgn="base" latinLnBrk="0" hangingPunct="1">
        <a:lnSpc>
          <a:spcPct val="95000"/>
        </a:lnSpc>
        <a:spcBef>
          <a:spcPct val="25000"/>
        </a:spcBef>
        <a:spcAft>
          <a:spcPct val="0"/>
        </a:spcAft>
        <a:buClr>
          <a:srgbClr val="0078C9"/>
        </a:buClr>
        <a:buSzTx/>
        <a:buFontTx/>
        <a:buChar char="•"/>
        <a:tabLst/>
        <a:defRPr sz="2133">
          <a:solidFill>
            <a:schemeClr val="tx1"/>
          </a:solidFill>
          <a:latin typeface="+mn-lt"/>
        </a:defRPr>
      </a:lvl6pPr>
      <a:lvl7pPr marL="3581310" indent="-304792" algn="l" rtl="0" eaLnBrk="1" fontAlgn="base" hangingPunct="1">
        <a:lnSpc>
          <a:spcPct val="95000"/>
        </a:lnSpc>
        <a:spcBef>
          <a:spcPct val="25000"/>
        </a:spcBef>
        <a:spcAft>
          <a:spcPct val="0"/>
        </a:spcAft>
        <a:buClr>
          <a:schemeClr val="accent1"/>
        </a:buClr>
        <a:buChar char="•"/>
        <a:defRPr sz="2133">
          <a:solidFill>
            <a:schemeClr val="tx1"/>
          </a:solidFill>
          <a:latin typeface="+mn-lt"/>
        </a:defRPr>
      </a:lvl7pPr>
      <a:lvl8pPr marL="4190895" indent="-304792" algn="l" rtl="0" eaLnBrk="1" fontAlgn="base" hangingPunct="1">
        <a:lnSpc>
          <a:spcPct val="95000"/>
        </a:lnSpc>
        <a:spcBef>
          <a:spcPct val="25000"/>
        </a:spcBef>
        <a:spcAft>
          <a:spcPct val="0"/>
        </a:spcAft>
        <a:buClr>
          <a:schemeClr val="accent1"/>
        </a:buClr>
        <a:buChar char="•"/>
        <a:defRPr sz="2133">
          <a:solidFill>
            <a:schemeClr val="tx1"/>
          </a:solidFill>
          <a:latin typeface="+mn-lt"/>
        </a:defRPr>
      </a:lvl8pPr>
      <a:lvl9pPr marL="4800480" indent="-304792" algn="l" rtl="0" eaLnBrk="1" fontAlgn="base" hangingPunct="1">
        <a:lnSpc>
          <a:spcPct val="95000"/>
        </a:lnSpc>
        <a:spcBef>
          <a:spcPct val="25000"/>
        </a:spcBef>
        <a:spcAft>
          <a:spcPct val="0"/>
        </a:spcAft>
        <a:buClr>
          <a:schemeClr val="accent1"/>
        </a:buClr>
        <a:buChar char="•"/>
        <a:defRPr sz="2133">
          <a:solidFill>
            <a:schemeClr val="tx1"/>
          </a:solidFill>
          <a:latin typeface="+mn-lt"/>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image" Target="../media/image7.png"/><Relationship Id="rId7" Type="http://schemas.openxmlformats.org/officeDocument/2006/relationships/diagramData" Target="../diagrams/data1.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11" Type="http://schemas.microsoft.com/office/2007/relationships/diagramDrawing" Target="../diagrams/drawing1.xml"/><Relationship Id="rId5" Type="http://schemas.openxmlformats.org/officeDocument/2006/relationships/image" Target="../media/image9.png"/><Relationship Id="rId10" Type="http://schemas.openxmlformats.org/officeDocument/2006/relationships/diagramColors" Target="../diagrams/colors1.xml"/><Relationship Id="rId4" Type="http://schemas.openxmlformats.org/officeDocument/2006/relationships/image" Target="../media/image8.png"/><Relationship Id="rId9"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D32ECE-8227-FC4B-BB92-91681B2A936B}"/>
              </a:ext>
            </a:extLst>
          </p:cNvPr>
          <p:cNvSpPr>
            <a:spLocks noGrp="1"/>
          </p:cNvSpPr>
          <p:nvPr>
            <p:ph type="title"/>
          </p:nvPr>
        </p:nvSpPr>
        <p:spPr>
          <a:xfrm>
            <a:off x="333096" y="2299951"/>
            <a:ext cx="8075683" cy="741172"/>
          </a:xfrm>
        </p:spPr>
        <p:txBody>
          <a:bodyPr/>
          <a:lstStyle/>
          <a:p>
            <a:r>
              <a:rPr lang="en-IN" dirty="0">
                <a:solidFill>
                  <a:schemeClr val="accent2">
                    <a:lumMod val="75000"/>
                  </a:schemeClr>
                </a:solidFill>
                <a:latin typeface="+mj-lt"/>
                <a:cs typeface="Arial" panose="020B0604020202020204" pitchFamily="34" charset="0"/>
              </a:rPr>
              <a:t>Hackathon 2024</a:t>
            </a:r>
            <a:endParaRPr lang="en-US" dirty="0">
              <a:solidFill>
                <a:schemeClr val="accent2">
                  <a:lumMod val="75000"/>
                </a:schemeClr>
              </a:solidFill>
            </a:endParaRPr>
          </a:p>
        </p:txBody>
      </p:sp>
      <p:sp>
        <p:nvSpPr>
          <p:cNvPr id="6" name="Text Placeholder 5">
            <a:extLst>
              <a:ext uri="{FF2B5EF4-FFF2-40B4-BE49-F238E27FC236}">
                <a16:creationId xmlns:a16="http://schemas.microsoft.com/office/drawing/2014/main" id="{81BE6193-97B3-A948-BCB5-D7D37646ADC6}"/>
              </a:ext>
            </a:extLst>
          </p:cNvPr>
          <p:cNvSpPr>
            <a:spLocks noGrp="1"/>
          </p:cNvSpPr>
          <p:nvPr>
            <p:ph type="body" sz="quarter" idx="4294967295"/>
          </p:nvPr>
        </p:nvSpPr>
        <p:spPr>
          <a:xfrm>
            <a:off x="402670" y="3312782"/>
            <a:ext cx="7038139" cy="345465"/>
          </a:xfrm>
          <a:prstGeom prst="rect">
            <a:avLst/>
          </a:prstGeom>
        </p:spPr>
        <p:txBody>
          <a:bodyPr/>
          <a:lstStyle/>
          <a:p>
            <a:pPr marL="0" indent="0">
              <a:buNone/>
            </a:pPr>
            <a:r>
              <a:rPr lang="en-US" dirty="0">
                <a:solidFill>
                  <a:schemeClr val="bg1"/>
                </a:solidFill>
                <a:latin typeface="Calibri"/>
                <a:ea typeface="ＭＳ Ｐゴシック"/>
                <a:cs typeface="Calibri"/>
              </a:rPr>
              <a:t>Team 16</a:t>
            </a:r>
          </a:p>
        </p:txBody>
      </p:sp>
      <p:sp>
        <p:nvSpPr>
          <p:cNvPr id="7" name="Text Placeholder 6">
            <a:extLst>
              <a:ext uri="{FF2B5EF4-FFF2-40B4-BE49-F238E27FC236}">
                <a16:creationId xmlns:a16="http://schemas.microsoft.com/office/drawing/2014/main" id="{16FFFB4F-59E0-BB45-AFA3-9438FF58DC11}"/>
              </a:ext>
            </a:extLst>
          </p:cNvPr>
          <p:cNvSpPr>
            <a:spLocks noGrp="1"/>
          </p:cNvSpPr>
          <p:nvPr>
            <p:ph type="body" sz="quarter" idx="4294967295"/>
          </p:nvPr>
        </p:nvSpPr>
        <p:spPr>
          <a:xfrm>
            <a:off x="402669" y="3757747"/>
            <a:ext cx="7038139" cy="344317"/>
          </a:xfrm>
          <a:prstGeom prst="rect">
            <a:avLst/>
          </a:prstGeom>
        </p:spPr>
        <p:txBody>
          <a:bodyPr/>
          <a:lstStyle/>
          <a:p>
            <a:pPr marL="0" indent="0">
              <a:buNone/>
            </a:pPr>
            <a:r>
              <a:rPr lang="en-US" dirty="0">
                <a:solidFill>
                  <a:schemeClr val="bg1"/>
                </a:solidFill>
              </a:rPr>
              <a:t>Date: 10/23/2024</a:t>
            </a:r>
          </a:p>
        </p:txBody>
      </p:sp>
    </p:spTree>
    <p:extLst>
      <p:ext uri="{BB962C8B-B14F-4D97-AF65-F5344CB8AC3E}">
        <p14:creationId xmlns:p14="http://schemas.microsoft.com/office/powerpoint/2010/main" val="511640522"/>
      </p:ext>
    </p:extLst>
  </p:cSld>
  <p:clrMapOvr>
    <a:masterClrMapping/>
  </p:clrMapOvr>
  <p:transition>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34BF7C-2843-A0F6-BD65-6419116308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163E33-5AC5-C8E6-6989-DFF7F95B14C4}"/>
              </a:ext>
            </a:extLst>
          </p:cNvPr>
          <p:cNvSpPr>
            <a:spLocks noGrp="1"/>
          </p:cNvSpPr>
          <p:nvPr>
            <p:ph type="title"/>
          </p:nvPr>
        </p:nvSpPr>
        <p:spPr/>
        <p:txBody>
          <a:bodyPr/>
          <a:lstStyle/>
          <a:p>
            <a:r>
              <a:rPr lang="en-US" dirty="0">
                <a:solidFill>
                  <a:schemeClr val="accent1"/>
                </a:solidFill>
                <a:latin typeface="+mj-lt"/>
                <a:cs typeface="Arial" panose="020B0604020202020204" pitchFamily="34" charset="0"/>
              </a:rPr>
              <a:t>Demo</a:t>
            </a:r>
            <a:endParaRPr lang="en-IN" dirty="0">
              <a:solidFill>
                <a:schemeClr val="accent1"/>
              </a:solidFill>
              <a:latin typeface="+mj-lt"/>
              <a:cs typeface="Arial" panose="020B0604020202020204" pitchFamily="34" charset="0"/>
            </a:endParaRPr>
          </a:p>
        </p:txBody>
      </p:sp>
    </p:spTree>
    <p:extLst>
      <p:ext uri="{BB962C8B-B14F-4D97-AF65-F5344CB8AC3E}">
        <p14:creationId xmlns:p14="http://schemas.microsoft.com/office/powerpoint/2010/main" val="655403215"/>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5BFDA-F610-42C7-D69D-B62164E25D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FC467E-FA33-B39B-38D5-5E1DE28BA5C5}"/>
              </a:ext>
            </a:extLst>
          </p:cNvPr>
          <p:cNvSpPr>
            <a:spLocks noGrp="1"/>
          </p:cNvSpPr>
          <p:nvPr>
            <p:ph type="title"/>
          </p:nvPr>
        </p:nvSpPr>
        <p:spPr/>
        <p:txBody>
          <a:bodyPr/>
          <a:lstStyle/>
          <a:p>
            <a:r>
              <a:rPr lang="en-US" dirty="0">
                <a:solidFill>
                  <a:schemeClr val="accent1"/>
                </a:solidFill>
                <a:latin typeface="+mj-lt"/>
                <a:cs typeface="Arial" panose="020B0604020202020204" pitchFamily="34" charset="0"/>
              </a:rPr>
              <a:t>Thank You</a:t>
            </a:r>
            <a:endParaRPr lang="en-IN" dirty="0">
              <a:solidFill>
                <a:schemeClr val="accent1"/>
              </a:solidFill>
              <a:latin typeface="+mj-lt"/>
              <a:cs typeface="Arial" panose="020B0604020202020204" pitchFamily="34" charset="0"/>
            </a:endParaRPr>
          </a:p>
        </p:txBody>
      </p:sp>
    </p:spTree>
    <p:extLst>
      <p:ext uri="{BB962C8B-B14F-4D97-AF65-F5344CB8AC3E}">
        <p14:creationId xmlns:p14="http://schemas.microsoft.com/office/powerpoint/2010/main" val="3925686292"/>
      </p:ext>
    </p:extLst>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C6DEE-960A-A599-0366-9092F3D7F2FC}"/>
              </a:ext>
            </a:extLst>
          </p:cNvPr>
          <p:cNvSpPr>
            <a:spLocks noGrp="1"/>
          </p:cNvSpPr>
          <p:nvPr>
            <p:ph type="title"/>
          </p:nvPr>
        </p:nvSpPr>
        <p:spPr/>
        <p:txBody>
          <a:bodyPr/>
          <a:lstStyle/>
          <a:p>
            <a:r>
              <a:rPr lang="en-IN" dirty="0">
                <a:solidFill>
                  <a:schemeClr val="accent1"/>
                </a:solidFill>
                <a:latin typeface="+mj-lt"/>
                <a:cs typeface="Arial" panose="020B0604020202020204" pitchFamily="34" charset="0"/>
              </a:rPr>
              <a:t>Automated Monarch Client Installation</a:t>
            </a:r>
            <a:endParaRPr lang="en-US" dirty="0"/>
          </a:p>
        </p:txBody>
      </p:sp>
    </p:spTree>
    <p:extLst>
      <p:ext uri="{BB962C8B-B14F-4D97-AF65-F5344CB8AC3E}">
        <p14:creationId xmlns:p14="http://schemas.microsoft.com/office/powerpoint/2010/main" val="742221804"/>
      </p:ext>
    </p:ext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a:extLst>
              <a:ext uri="{FF2B5EF4-FFF2-40B4-BE49-F238E27FC236}">
                <a16:creationId xmlns:a16="http://schemas.microsoft.com/office/drawing/2014/main" id="{2E5141E3-E3E9-F34A-AF56-A9ECA78FC243}"/>
              </a:ext>
            </a:extLst>
          </p:cNvPr>
          <p:cNvSpPr>
            <a:spLocks noGrp="1" noChangeArrowheads="1"/>
          </p:cNvSpPr>
          <p:nvPr>
            <p:ph type="title"/>
          </p:nvPr>
        </p:nvSpPr>
        <p:spPr/>
        <p:txBody>
          <a:bodyPr/>
          <a:lstStyle/>
          <a:p>
            <a:r>
              <a:rPr lang="en-US">
                <a:ea typeface="ＭＳ Ｐゴシック"/>
              </a:rPr>
              <a:t>Aspen Technology Disclaimer</a:t>
            </a:r>
            <a:endParaRPr lang="en-US" altLang="en-US" dirty="0">
              <a:ea typeface="ＭＳ Ｐゴシック" panose="020B0600070205080204" pitchFamily="34" charset="-128"/>
            </a:endParaRPr>
          </a:p>
        </p:txBody>
      </p:sp>
      <p:sp>
        <p:nvSpPr>
          <p:cNvPr id="29698" name="Content Placeholder 2">
            <a:extLst>
              <a:ext uri="{FF2B5EF4-FFF2-40B4-BE49-F238E27FC236}">
                <a16:creationId xmlns:a16="http://schemas.microsoft.com/office/drawing/2014/main" id="{80075542-4774-8441-BD56-0D46FA973FC5}"/>
              </a:ext>
            </a:extLst>
          </p:cNvPr>
          <p:cNvSpPr>
            <a:spLocks noGrp="1" noChangeArrowheads="1"/>
          </p:cNvSpPr>
          <p:nvPr>
            <p:ph sz="quarter" idx="10"/>
          </p:nvPr>
        </p:nvSpPr>
        <p:spPr/>
        <p:txBody>
          <a:bodyPr/>
          <a:lstStyle/>
          <a:p>
            <a:pPr marL="0" indent="0" eaLnBrk="1" hangingPunct="1">
              <a:buFont typeface="Wingdings" pitchFamily="2" charset="2"/>
              <a:buNone/>
            </a:pPr>
            <a:r>
              <a:rPr lang="en-US" altLang="en-US" sz="1800" dirty="0">
                <a:solidFill>
                  <a:schemeClr val="tx1"/>
                </a:solidFill>
                <a:ea typeface="ＭＳ Ｐゴシック" panose="020B0600070205080204" pitchFamily="34" charset="-128"/>
              </a:rPr>
              <a:t>Aspen Technology may provide information regarding possible future product developments including new products, product features, product interfaces, integration, design, architecture, etc. that may be represented as “product roadmaps or product visions”.</a:t>
            </a:r>
            <a:br>
              <a:rPr lang="en-US" altLang="en-US" sz="1800" dirty="0">
                <a:solidFill>
                  <a:schemeClr val="tx1"/>
                </a:solidFill>
                <a:ea typeface="ＭＳ Ｐゴシック" panose="020B0600070205080204" pitchFamily="34" charset="-128"/>
              </a:rPr>
            </a:br>
            <a:br>
              <a:rPr lang="en-US" altLang="en-US" sz="1800" dirty="0">
                <a:solidFill>
                  <a:schemeClr val="tx1"/>
                </a:solidFill>
                <a:ea typeface="ＭＳ Ｐゴシック" panose="020B0600070205080204" pitchFamily="34" charset="-128"/>
              </a:rPr>
            </a:br>
            <a:r>
              <a:rPr lang="en-US" altLang="en-US" sz="1800" dirty="0">
                <a:solidFill>
                  <a:schemeClr val="tx1"/>
                </a:solidFill>
                <a:ea typeface="ＭＳ Ｐゴシック" panose="020B0600070205080204" pitchFamily="34" charset="-128"/>
              </a:rPr>
              <a:t>Any such information is for discussion purposes only and does not constitute a commitment by Aspen Technology to do or deliver anything in these product roadmaps or otherwise.</a:t>
            </a:r>
            <a:br>
              <a:rPr lang="en-US" altLang="en-US" sz="1800" dirty="0">
                <a:solidFill>
                  <a:schemeClr val="tx1"/>
                </a:solidFill>
                <a:ea typeface="ＭＳ Ｐゴシック" panose="020B0600070205080204" pitchFamily="34" charset="-128"/>
              </a:rPr>
            </a:br>
            <a:br>
              <a:rPr lang="en-US" altLang="en-US" sz="1800" dirty="0">
                <a:solidFill>
                  <a:schemeClr val="tx1"/>
                </a:solidFill>
                <a:ea typeface="ＭＳ Ｐゴシック" panose="020B0600070205080204" pitchFamily="34" charset="-128"/>
              </a:rPr>
            </a:br>
            <a:r>
              <a:rPr lang="en-US" altLang="en-US" sz="1800" dirty="0">
                <a:solidFill>
                  <a:schemeClr val="tx1"/>
                </a:solidFill>
                <a:ea typeface="ＭＳ Ｐゴシック" panose="020B0600070205080204" pitchFamily="34" charset="-128"/>
              </a:rPr>
              <a:t>Any such commitment must be explicitly set forth in a written contract between the customer and Aspen Technology, executed by an authorized officer of each company.</a:t>
            </a:r>
          </a:p>
        </p:txBody>
      </p:sp>
    </p:spTree>
  </p:cSld>
  <p:clrMapOvr>
    <a:masterClrMapping/>
  </p:clrMapOvr>
  <p:transition>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8F5A77-FBDC-1E39-E1AF-0DCB6B6563DE}"/>
              </a:ext>
            </a:extLst>
          </p:cNvPr>
          <p:cNvSpPr>
            <a:spLocks noGrp="1"/>
          </p:cNvSpPr>
          <p:nvPr>
            <p:ph type="title"/>
          </p:nvPr>
        </p:nvSpPr>
        <p:spPr/>
        <p:txBody>
          <a:bodyPr/>
          <a:lstStyle/>
          <a:p>
            <a:r>
              <a:rPr lang="en-US" dirty="0">
                <a:solidFill>
                  <a:schemeClr val="accent1"/>
                </a:solidFill>
                <a:latin typeface="+mj-lt"/>
                <a:cs typeface="Arial" panose="020B0604020202020204" pitchFamily="34" charset="0"/>
              </a:rPr>
              <a:t>Participants</a:t>
            </a:r>
            <a:endParaRPr lang="en-US" dirty="0"/>
          </a:p>
        </p:txBody>
      </p:sp>
      <p:pic>
        <p:nvPicPr>
          <p:cNvPr id="75" name="Picture 74" descr="A picture containing icon&#10;&#10;Description automatically generated">
            <a:extLst>
              <a:ext uri="{FF2B5EF4-FFF2-40B4-BE49-F238E27FC236}">
                <a16:creationId xmlns:a16="http://schemas.microsoft.com/office/drawing/2014/main" id="{24FB928B-BD7E-0844-B000-9881591AA17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40634" y="3987849"/>
            <a:ext cx="893181" cy="899019"/>
          </a:xfrm>
          <a:prstGeom prst="rect">
            <a:avLst/>
          </a:prstGeom>
        </p:spPr>
      </p:pic>
      <p:pic>
        <p:nvPicPr>
          <p:cNvPr id="77" name="Picture 76">
            <a:extLst>
              <a:ext uri="{FF2B5EF4-FFF2-40B4-BE49-F238E27FC236}">
                <a16:creationId xmlns:a16="http://schemas.microsoft.com/office/drawing/2014/main" id="{0601DD80-A7A2-E943-85DE-E71FA45BB73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16708" y="3794333"/>
            <a:ext cx="1277700" cy="1286051"/>
          </a:xfrm>
          <a:prstGeom prst="rect">
            <a:avLst/>
          </a:prstGeom>
        </p:spPr>
      </p:pic>
      <p:pic>
        <p:nvPicPr>
          <p:cNvPr id="85" name="Picture 84" descr="Icon&#10;&#10;Description automatically generated">
            <a:extLst>
              <a:ext uri="{FF2B5EF4-FFF2-40B4-BE49-F238E27FC236}">
                <a16:creationId xmlns:a16="http://schemas.microsoft.com/office/drawing/2014/main" id="{06E2B16D-5EA7-1E43-ACBB-F1474E1020F3}"/>
              </a:ext>
            </a:extLst>
          </p:cNvPr>
          <p:cNvPicPr>
            <a:picLocks noChangeAspect="1"/>
          </p:cNvPicPr>
          <p:nvPr/>
        </p:nvPicPr>
        <p:blipFill>
          <a:blip r:embed="rId4"/>
          <a:stretch>
            <a:fillRect/>
          </a:stretch>
        </p:blipFill>
        <p:spPr>
          <a:xfrm>
            <a:off x="5777301" y="3948408"/>
            <a:ext cx="965200" cy="977900"/>
          </a:xfrm>
          <a:prstGeom prst="rect">
            <a:avLst/>
          </a:prstGeom>
        </p:spPr>
      </p:pic>
      <p:pic>
        <p:nvPicPr>
          <p:cNvPr id="87" name="Picture 86" descr="Shape, icon&#10;&#10;Description automatically generated">
            <a:extLst>
              <a:ext uri="{FF2B5EF4-FFF2-40B4-BE49-F238E27FC236}">
                <a16:creationId xmlns:a16="http://schemas.microsoft.com/office/drawing/2014/main" id="{391B55ED-4A96-D447-A318-AA151D83B8F1}"/>
              </a:ext>
            </a:extLst>
          </p:cNvPr>
          <p:cNvPicPr>
            <a:picLocks noChangeAspect="1"/>
          </p:cNvPicPr>
          <p:nvPr/>
        </p:nvPicPr>
        <p:blipFill>
          <a:blip r:embed="rId5"/>
          <a:stretch>
            <a:fillRect/>
          </a:stretch>
        </p:blipFill>
        <p:spPr>
          <a:xfrm>
            <a:off x="7825394" y="3948408"/>
            <a:ext cx="965200" cy="977900"/>
          </a:xfrm>
          <a:prstGeom prst="rect">
            <a:avLst/>
          </a:prstGeom>
        </p:spPr>
      </p:pic>
      <p:pic>
        <p:nvPicPr>
          <p:cNvPr id="89" name="Picture 88" descr="Logo&#10;&#10;Description automatically generated">
            <a:extLst>
              <a:ext uri="{FF2B5EF4-FFF2-40B4-BE49-F238E27FC236}">
                <a16:creationId xmlns:a16="http://schemas.microsoft.com/office/drawing/2014/main" id="{23172D2E-7B20-404B-963B-5C85D399D115}"/>
              </a:ext>
            </a:extLst>
          </p:cNvPr>
          <p:cNvPicPr>
            <a:picLocks noChangeAspect="1"/>
          </p:cNvPicPr>
          <p:nvPr/>
        </p:nvPicPr>
        <p:blipFill>
          <a:blip r:embed="rId6"/>
          <a:stretch>
            <a:fillRect/>
          </a:stretch>
        </p:blipFill>
        <p:spPr>
          <a:xfrm>
            <a:off x="9873485" y="3948408"/>
            <a:ext cx="965200" cy="977900"/>
          </a:xfrm>
          <a:prstGeom prst="rect">
            <a:avLst/>
          </a:prstGeom>
        </p:spPr>
      </p:pic>
      <p:graphicFrame>
        <p:nvGraphicFramePr>
          <p:cNvPr id="2" name="Diagram 1">
            <a:extLst>
              <a:ext uri="{FF2B5EF4-FFF2-40B4-BE49-F238E27FC236}">
                <a16:creationId xmlns:a16="http://schemas.microsoft.com/office/drawing/2014/main" id="{42086897-E0EB-7D92-9357-A1178A774EE1}"/>
              </a:ext>
            </a:extLst>
          </p:cNvPr>
          <p:cNvGraphicFramePr/>
          <p:nvPr>
            <p:extLst>
              <p:ext uri="{D42A27DB-BD31-4B8C-83A1-F6EECF244321}">
                <p14:modId xmlns:p14="http://schemas.microsoft.com/office/powerpoint/2010/main" val="1464523855"/>
              </p:ext>
            </p:extLst>
          </p:nvPr>
        </p:nvGraphicFramePr>
        <p:xfrm>
          <a:off x="924233" y="1477578"/>
          <a:ext cx="9960078" cy="411697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882133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498E2-9EC7-4280-15A9-CFD5471D7027}"/>
              </a:ext>
            </a:extLst>
          </p:cNvPr>
          <p:cNvSpPr>
            <a:spLocks noGrp="1"/>
          </p:cNvSpPr>
          <p:nvPr>
            <p:ph type="title"/>
          </p:nvPr>
        </p:nvSpPr>
        <p:spPr/>
        <p:txBody>
          <a:bodyPr/>
          <a:lstStyle/>
          <a:p>
            <a:r>
              <a:rPr lang="en-US" dirty="0">
                <a:solidFill>
                  <a:schemeClr val="accent1"/>
                </a:solidFill>
                <a:latin typeface="+mj-lt"/>
                <a:cs typeface="Arial" panose="020B0604020202020204" pitchFamily="34" charset="0"/>
              </a:rPr>
              <a:t>Objective</a:t>
            </a:r>
            <a:endParaRPr lang="en-IN" dirty="0">
              <a:solidFill>
                <a:schemeClr val="accent1"/>
              </a:solidFill>
              <a:latin typeface="+mj-lt"/>
              <a:cs typeface="Arial" panose="020B0604020202020204" pitchFamily="34" charset="0"/>
            </a:endParaRPr>
          </a:p>
        </p:txBody>
      </p:sp>
      <p:sp>
        <p:nvSpPr>
          <p:cNvPr id="3" name="Content Placeholder 2">
            <a:extLst>
              <a:ext uri="{FF2B5EF4-FFF2-40B4-BE49-F238E27FC236}">
                <a16:creationId xmlns:a16="http://schemas.microsoft.com/office/drawing/2014/main" id="{530EA6DC-B67C-4DFC-488D-5170DCE9666A}"/>
              </a:ext>
            </a:extLst>
          </p:cNvPr>
          <p:cNvSpPr>
            <a:spLocks noGrp="1"/>
          </p:cNvSpPr>
          <p:nvPr>
            <p:ph sz="quarter" idx="10"/>
          </p:nvPr>
        </p:nvSpPr>
        <p:spPr>
          <a:xfrm>
            <a:off x="261730" y="1282738"/>
            <a:ext cx="5950789" cy="4935064"/>
          </a:xfrm>
        </p:spPr>
        <p:txBody>
          <a:bodyPr/>
          <a:lstStyle/>
          <a:p>
            <a:r>
              <a:rPr lang="en-US" dirty="0"/>
              <a:t>Automate the process of Copying and installing clients to reduce the time spent manually handling this process ,enhancing  the productivity of the SQA teams.</a:t>
            </a:r>
            <a:endParaRPr lang="en-IN" dirty="0"/>
          </a:p>
        </p:txBody>
      </p:sp>
      <p:pic>
        <p:nvPicPr>
          <p:cNvPr id="5" name="Picture 4" descr="A person touching a screen&#10;&#10;Description automatically generated">
            <a:extLst>
              <a:ext uri="{FF2B5EF4-FFF2-40B4-BE49-F238E27FC236}">
                <a16:creationId xmlns:a16="http://schemas.microsoft.com/office/drawing/2014/main" id="{9735A043-AEE0-706B-7319-7C9677176905}"/>
              </a:ext>
            </a:extLst>
          </p:cNvPr>
          <p:cNvPicPr>
            <a:picLocks noChangeAspect="1"/>
          </p:cNvPicPr>
          <p:nvPr/>
        </p:nvPicPr>
        <p:blipFill>
          <a:blip r:embed="rId2"/>
          <a:stretch>
            <a:fillRect/>
          </a:stretch>
        </p:blipFill>
        <p:spPr>
          <a:xfrm>
            <a:off x="6001731" y="1269507"/>
            <a:ext cx="6045058" cy="4554244"/>
          </a:xfrm>
          <a:prstGeom prst="rect">
            <a:avLst/>
          </a:prstGeom>
        </p:spPr>
      </p:pic>
    </p:spTree>
    <p:extLst>
      <p:ext uri="{BB962C8B-B14F-4D97-AF65-F5344CB8AC3E}">
        <p14:creationId xmlns:p14="http://schemas.microsoft.com/office/powerpoint/2010/main" val="1466490540"/>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3CE7F-A5B2-3907-9C67-8CF77567AE58}"/>
              </a:ext>
            </a:extLst>
          </p:cNvPr>
          <p:cNvSpPr>
            <a:spLocks noGrp="1"/>
          </p:cNvSpPr>
          <p:nvPr>
            <p:ph type="title"/>
          </p:nvPr>
        </p:nvSpPr>
        <p:spPr>
          <a:xfrm>
            <a:off x="261731" y="103601"/>
            <a:ext cx="8419814" cy="1023938"/>
          </a:xfrm>
        </p:spPr>
        <p:txBody>
          <a:bodyPr/>
          <a:lstStyle/>
          <a:p>
            <a:r>
              <a:rPr lang="en-US" dirty="0">
                <a:solidFill>
                  <a:schemeClr val="accent1"/>
                </a:solidFill>
                <a:latin typeface="+mj-lt"/>
                <a:cs typeface="Arial" panose="020B0604020202020204" pitchFamily="34" charset="0"/>
              </a:rPr>
              <a:t>Business Use Case</a:t>
            </a:r>
            <a:endParaRPr lang="en-US" dirty="0"/>
          </a:p>
        </p:txBody>
      </p:sp>
      <p:sp>
        <p:nvSpPr>
          <p:cNvPr id="3" name="Content Placeholder 2">
            <a:extLst>
              <a:ext uri="{FF2B5EF4-FFF2-40B4-BE49-F238E27FC236}">
                <a16:creationId xmlns:a16="http://schemas.microsoft.com/office/drawing/2014/main" id="{7CB1B770-84F9-6245-9EED-BF5998ECA391}"/>
              </a:ext>
            </a:extLst>
          </p:cNvPr>
          <p:cNvSpPr>
            <a:spLocks noGrp="1"/>
          </p:cNvSpPr>
          <p:nvPr>
            <p:ph sz="quarter" idx="10"/>
          </p:nvPr>
        </p:nvSpPr>
        <p:spPr>
          <a:xfrm>
            <a:off x="69011" y="1242204"/>
            <a:ext cx="11741989" cy="5271660"/>
          </a:xfrm>
        </p:spPr>
        <p:txBody>
          <a:bodyPr/>
          <a:lstStyle/>
          <a:p>
            <a:r>
              <a:rPr lang="en-US" sz="1900" dirty="0"/>
              <a:t>The SQA team receives new client builds daily across various release lines as part of the CI/CD pipeline. These client installations are critical for defect validation and new functionality testing, forming a key part of the team's daily workflow , below process helps to save time spent on repetitive work to focus on other critical areas.</a:t>
            </a:r>
          </a:p>
          <a:p>
            <a:pPr lvl="1"/>
            <a:r>
              <a:rPr lang="en-US" sz="1700" dirty="0"/>
              <a:t>Initiate Process</a:t>
            </a:r>
            <a:r>
              <a:rPr lang="en-US" sz="1500" dirty="0"/>
              <a:t>: </a:t>
            </a:r>
          </a:p>
          <a:p>
            <a:pPr lvl="2"/>
            <a:r>
              <a:rPr lang="en-US" sz="1500" dirty="0"/>
              <a:t>The SQA engineer runs the Python automation script, selecting the desired monarch client Suites from the GUI.</a:t>
            </a:r>
          </a:p>
          <a:p>
            <a:pPr lvl="1"/>
            <a:r>
              <a:rPr lang="en-US" sz="1700" dirty="0"/>
              <a:t>Copying the Client: </a:t>
            </a:r>
          </a:p>
          <a:p>
            <a:pPr lvl="2"/>
            <a:r>
              <a:rPr lang="en-US" sz="1500" dirty="0"/>
              <a:t>The script accesses the shared network drive where the monarch client installer is stored. It copies the installer to the target machine. For larger clients, the copying process typically takes 15 to 20 minutes manually, but the script streamlines this, running in the background and completes the process in 2 to 3 minutes.</a:t>
            </a:r>
          </a:p>
          <a:p>
            <a:pPr lvl="1"/>
            <a:r>
              <a:rPr lang="en-US" sz="1700" dirty="0"/>
              <a:t>Installing the Client: </a:t>
            </a:r>
          </a:p>
          <a:p>
            <a:pPr lvl="2"/>
            <a:r>
              <a:rPr lang="en-US" sz="1500" dirty="0"/>
              <a:t>Once the installer is copied to the targeted machine, the script initiates the installation process using appropriate Python Script. The installation process, which usually takes another 15 to 20 minutes, is completed automatically in the background within 5 minutes.</a:t>
            </a:r>
          </a:p>
          <a:p>
            <a:pPr lvl="1"/>
            <a:r>
              <a:rPr lang="en-US" sz="1700" dirty="0">
                <a:ea typeface="ＭＳ Ｐゴシック" panose="020B0600070205080204" pitchFamily="34" charset="-128"/>
              </a:rPr>
              <a:t>The monarch client successfully installed on the test machine, and the SQA engineer can begin the validation of the new functionalities and defects without delay.</a:t>
            </a:r>
          </a:p>
          <a:p>
            <a:pPr lvl="1"/>
            <a:endParaRPr lang="en-US" dirty="0"/>
          </a:p>
        </p:txBody>
      </p:sp>
    </p:spTree>
    <p:extLst>
      <p:ext uri="{BB962C8B-B14F-4D97-AF65-F5344CB8AC3E}">
        <p14:creationId xmlns:p14="http://schemas.microsoft.com/office/powerpoint/2010/main" val="1902815279"/>
      </p:ext>
    </p:extLst>
  </p:cSld>
  <p:clrMapOvr>
    <a:masterClrMapping/>
  </p:clrMapOvr>
  <p:transition>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961B9-44CE-E4FD-99F1-3C31427A3463}"/>
              </a:ext>
            </a:extLst>
          </p:cNvPr>
          <p:cNvSpPr txBox="1">
            <a:spLocks/>
          </p:cNvSpPr>
          <p:nvPr/>
        </p:nvSpPr>
        <p:spPr bwMode="gray">
          <a:xfrm>
            <a:off x="378492" y="166591"/>
            <a:ext cx="8419814"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rtl="0" eaLnBrk="1" fontAlgn="base" hangingPunct="1">
              <a:lnSpc>
                <a:spcPct val="90000"/>
              </a:lnSpc>
              <a:spcBef>
                <a:spcPct val="0"/>
              </a:spcBef>
              <a:spcAft>
                <a:spcPct val="0"/>
              </a:spcAft>
              <a:defRPr lang="en-US" sz="4000" b="0" kern="0" baseline="0" dirty="0">
                <a:solidFill>
                  <a:schemeClr val="tx1"/>
                </a:solidFill>
                <a:latin typeface="Calibri" panose="020F0502020204030204" pitchFamily="34" charset="0"/>
                <a:ea typeface="ＭＳ Ｐゴシック" pitchFamily="127" charset="-128"/>
                <a:cs typeface="Calibri" panose="020F0502020204030204" pitchFamily="34" charset="0"/>
              </a:defRPr>
            </a:lvl1pPr>
            <a:lvl2pPr algn="l" rtl="0" eaLnBrk="1" fontAlgn="base" hangingPunct="1">
              <a:lnSpc>
                <a:spcPct val="90000"/>
              </a:lnSpc>
              <a:spcBef>
                <a:spcPct val="0"/>
              </a:spcBef>
              <a:spcAft>
                <a:spcPct val="0"/>
              </a:spcAft>
              <a:defRPr sz="2800">
                <a:solidFill>
                  <a:srgbClr val="363534"/>
                </a:solidFill>
                <a:latin typeface="Arial" charset="0"/>
                <a:ea typeface="ＭＳ Ｐゴシック" panose="020B0600070205080204" pitchFamily="34" charset="-128"/>
              </a:defRPr>
            </a:lvl2pPr>
            <a:lvl3pPr algn="l" rtl="0" eaLnBrk="1" fontAlgn="base" hangingPunct="1">
              <a:lnSpc>
                <a:spcPct val="90000"/>
              </a:lnSpc>
              <a:spcBef>
                <a:spcPct val="0"/>
              </a:spcBef>
              <a:spcAft>
                <a:spcPct val="0"/>
              </a:spcAft>
              <a:defRPr sz="2800">
                <a:solidFill>
                  <a:srgbClr val="363534"/>
                </a:solidFill>
                <a:latin typeface="Arial" charset="0"/>
                <a:ea typeface="ＭＳ Ｐゴシック" panose="020B0600070205080204" pitchFamily="34" charset="-128"/>
              </a:defRPr>
            </a:lvl3pPr>
            <a:lvl4pPr algn="l" rtl="0" eaLnBrk="1" fontAlgn="base" hangingPunct="1">
              <a:lnSpc>
                <a:spcPct val="90000"/>
              </a:lnSpc>
              <a:spcBef>
                <a:spcPct val="0"/>
              </a:spcBef>
              <a:spcAft>
                <a:spcPct val="0"/>
              </a:spcAft>
              <a:defRPr sz="2800">
                <a:solidFill>
                  <a:srgbClr val="363534"/>
                </a:solidFill>
                <a:latin typeface="Arial" charset="0"/>
                <a:ea typeface="ＭＳ Ｐゴシック" panose="020B0600070205080204" pitchFamily="34" charset="-128"/>
              </a:defRPr>
            </a:lvl4pPr>
            <a:lvl5pPr algn="l" rtl="0" eaLnBrk="1" fontAlgn="base" hangingPunct="1">
              <a:lnSpc>
                <a:spcPct val="90000"/>
              </a:lnSpc>
              <a:spcBef>
                <a:spcPct val="0"/>
              </a:spcBef>
              <a:spcAft>
                <a:spcPct val="0"/>
              </a:spcAft>
              <a:defRPr sz="2800">
                <a:solidFill>
                  <a:srgbClr val="363534"/>
                </a:solidFill>
                <a:latin typeface="Arial" charset="0"/>
                <a:ea typeface="ＭＳ Ｐゴシック" panose="020B0600070205080204" pitchFamily="34" charset="-128"/>
              </a:defRPr>
            </a:lvl5pPr>
            <a:lvl6pPr marL="609585" algn="l" rtl="0" eaLnBrk="1" fontAlgn="base" hangingPunct="1">
              <a:lnSpc>
                <a:spcPct val="90000"/>
              </a:lnSpc>
              <a:spcBef>
                <a:spcPct val="0"/>
              </a:spcBef>
              <a:spcAft>
                <a:spcPct val="0"/>
              </a:spcAft>
              <a:defRPr sz="4267" b="1">
                <a:solidFill>
                  <a:schemeClr val="tx2"/>
                </a:solidFill>
                <a:latin typeface="Arial" charset="0"/>
              </a:defRPr>
            </a:lvl6pPr>
            <a:lvl7pPr marL="1219170" algn="l" rtl="0" eaLnBrk="1" fontAlgn="base" hangingPunct="1">
              <a:lnSpc>
                <a:spcPct val="90000"/>
              </a:lnSpc>
              <a:spcBef>
                <a:spcPct val="0"/>
              </a:spcBef>
              <a:spcAft>
                <a:spcPct val="0"/>
              </a:spcAft>
              <a:defRPr sz="4267" b="1">
                <a:solidFill>
                  <a:schemeClr val="tx2"/>
                </a:solidFill>
                <a:latin typeface="Arial" charset="0"/>
              </a:defRPr>
            </a:lvl7pPr>
            <a:lvl8pPr marL="1828754" algn="l" rtl="0" eaLnBrk="1" fontAlgn="base" hangingPunct="1">
              <a:lnSpc>
                <a:spcPct val="90000"/>
              </a:lnSpc>
              <a:spcBef>
                <a:spcPct val="0"/>
              </a:spcBef>
              <a:spcAft>
                <a:spcPct val="0"/>
              </a:spcAft>
              <a:defRPr sz="4267" b="1">
                <a:solidFill>
                  <a:schemeClr val="tx2"/>
                </a:solidFill>
                <a:latin typeface="Arial" charset="0"/>
              </a:defRPr>
            </a:lvl8pPr>
            <a:lvl9pPr marL="2438339" algn="l" rtl="0" eaLnBrk="1" fontAlgn="base" hangingPunct="1">
              <a:lnSpc>
                <a:spcPct val="90000"/>
              </a:lnSpc>
              <a:spcBef>
                <a:spcPct val="0"/>
              </a:spcBef>
              <a:spcAft>
                <a:spcPct val="0"/>
              </a:spcAft>
              <a:defRPr sz="4267" b="1">
                <a:solidFill>
                  <a:schemeClr val="tx2"/>
                </a:solidFill>
                <a:latin typeface="Arial" charset="0"/>
              </a:defRPr>
            </a:lvl9pPr>
          </a:lstStyle>
          <a:p>
            <a:r>
              <a:rPr lang="en-US" sz="3000" dirty="0">
                <a:solidFill>
                  <a:schemeClr val="accent1"/>
                </a:solidFill>
                <a:latin typeface="+mj-lt"/>
                <a:cs typeface="Arial" panose="020B0604020202020204" pitchFamily="34" charset="0"/>
              </a:rPr>
              <a:t>Solution</a:t>
            </a:r>
            <a:endParaRPr lang="en-IN" sz="3000" dirty="0">
              <a:solidFill>
                <a:schemeClr val="accent1"/>
              </a:solidFill>
              <a:latin typeface="+mj-lt"/>
              <a:cs typeface="Arial" panose="020B0604020202020204" pitchFamily="34" charset="0"/>
            </a:endParaRPr>
          </a:p>
        </p:txBody>
      </p:sp>
      <p:pic>
        <p:nvPicPr>
          <p:cNvPr id="3" name="Picture 2">
            <a:extLst>
              <a:ext uri="{FF2B5EF4-FFF2-40B4-BE49-F238E27FC236}">
                <a16:creationId xmlns:a16="http://schemas.microsoft.com/office/drawing/2014/main" id="{7B0BD0A6-94BA-E2E6-0C6E-DB813BD4D7BC}"/>
              </a:ext>
            </a:extLst>
          </p:cNvPr>
          <p:cNvPicPr>
            <a:picLocks noChangeAspect="1"/>
          </p:cNvPicPr>
          <p:nvPr/>
        </p:nvPicPr>
        <p:blipFill>
          <a:blip r:embed="rId2"/>
          <a:stretch>
            <a:fillRect/>
          </a:stretch>
        </p:blipFill>
        <p:spPr>
          <a:xfrm>
            <a:off x="6881711" y="1127539"/>
            <a:ext cx="4792891" cy="5044619"/>
          </a:xfrm>
          <a:prstGeom prst="rect">
            <a:avLst/>
          </a:prstGeom>
        </p:spPr>
      </p:pic>
      <p:sp>
        <p:nvSpPr>
          <p:cNvPr id="5" name="Rectangle 3">
            <a:extLst>
              <a:ext uri="{FF2B5EF4-FFF2-40B4-BE49-F238E27FC236}">
                <a16:creationId xmlns:a16="http://schemas.microsoft.com/office/drawing/2014/main" id="{D46C3FC6-93C4-2583-4F98-3A43E949F2AA}"/>
              </a:ext>
            </a:extLst>
          </p:cNvPr>
          <p:cNvSpPr txBox="1">
            <a:spLocks noChangeArrowheads="1"/>
          </p:cNvSpPr>
          <p:nvPr/>
        </p:nvSpPr>
        <p:spPr>
          <a:xfrm>
            <a:off x="378492" y="1384047"/>
            <a:ext cx="11435016" cy="5460353"/>
          </a:xfrm>
          <a:prstGeom prst="rect">
            <a:avLst/>
          </a:prstGeom>
        </p:spPr>
        <p:txBody>
          <a:bodyPr/>
          <a:lstStyle>
            <a:lvl1pPr marL="303213" marR="0" indent="-303213" algn="l" defTabSz="914400" rtl="0" eaLnBrk="1" fontAlgn="base" latinLnBrk="0" hangingPunct="1">
              <a:lnSpc>
                <a:spcPct val="112000"/>
              </a:lnSpc>
              <a:spcBef>
                <a:spcPts val="1600"/>
              </a:spcBef>
              <a:spcAft>
                <a:spcPct val="0"/>
              </a:spcAft>
              <a:buClr>
                <a:srgbClr val="0078C9"/>
              </a:buClr>
              <a:buSzPct val="85000"/>
              <a:buFont typeface="Wingdings" pitchFamily="2" charset="2"/>
              <a:buChar char="§"/>
              <a:tabLst/>
              <a:defRPr lang="en-US" sz="2400" b="0" i="0" dirty="0">
                <a:solidFill>
                  <a:srgbClr val="363534"/>
                </a:solidFill>
                <a:latin typeface="Calibri" panose="020F0502020204030204" pitchFamily="34" charset="0"/>
                <a:ea typeface="ＭＳ Ｐゴシック" pitchFamily="127" charset="-128"/>
                <a:cs typeface="Calibri" panose="020F0502020204030204" pitchFamily="34" charset="0"/>
              </a:defRPr>
            </a:lvl1pPr>
            <a:lvl2pPr marL="608013" marR="0" indent="-303213" algn="l" defTabSz="914400" rtl="0" eaLnBrk="1" fontAlgn="base" latinLnBrk="0" hangingPunct="1">
              <a:lnSpc>
                <a:spcPct val="112000"/>
              </a:lnSpc>
              <a:spcBef>
                <a:spcPct val="25000"/>
              </a:spcBef>
              <a:spcAft>
                <a:spcPct val="0"/>
              </a:spcAft>
              <a:buClr>
                <a:srgbClr val="0078C9"/>
              </a:buClr>
              <a:buSzTx/>
              <a:buFont typeface="Arial" panose="020B0604020202020204" pitchFamily="34" charset="0"/>
              <a:buChar char="–"/>
              <a:tabLst/>
              <a:defRPr lang="en-US" sz="1800" b="0" i="0" dirty="0">
                <a:solidFill>
                  <a:srgbClr val="363534"/>
                </a:solidFill>
                <a:latin typeface="Calibri" panose="020F0502020204030204" pitchFamily="34" charset="0"/>
                <a:ea typeface="ＭＳ Ｐゴシック" panose="020B0600070205080204" pitchFamily="34" charset="-128"/>
                <a:cs typeface="Calibri" panose="020F0502020204030204" pitchFamily="34" charset="0"/>
              </a:defRPr>
            </a:lvl2pPr>
            <a:lvl3pPr marL="912813" marR="0" indent="-303213" algn="l" defTabSz="914400" rtl="0" eaLnBrk="1" fontAlgn="base" latinLnBrk="0" hangingPunct="1">
              <a:lnSpc>
                <a:spcPct val="112000"/>
              </a:lnSpc>
              <a:spcBef>
                <a:spcPct val="25000"/>
              </a:spcBef>
              <a:spcAft>
                <a:spcPct val="0"/>
              </a:spcAft>
              <a:buClr>
                <a:srgbClr val="0078C9"/>
              </a:buClr>
              <a:buSzTx/>
              <a:buFont typeface="Arial" panose="020B0604020202020204" pitchFamily="34" charset="0"/>
              <a:buChar char="–"/>
              <a:tabLst/>
              <a:defRPr lang="en-US" sz="1800" b="0" i="0" dirty="0">
                <a:solidFill>
                  <a:srgbClr val="363534"/>
                </a:solidFill>
                <a:latin typeface="Calibri" panose="020F0502020204030204" pitchFamily="34" charset="0"/>
                <a:ea typeface="ＭＳ Ｐゴシック" panose="020B0600070205080204" pitchFamily="34" charset="-128"/>
                <a:cs typeface="Calibri" panose="020F0502020204030204" pitchFamily="34" charset="0"/>
              </a:defRPr>
            </a:lvl3pPr>
            <a:lvl4pPr marL="1217613" marR="0" indent="-303213" algn="l" defTabSz="914400" rtl="0" eaLnBrk="1" fontAlgn="base" latinLnBrk="0" hangingPunct="1">
              <a:lnSpc>
                <a:spcPct val="112000"/>
              </a:lnSpc>
              <a:spcBef>
                <a:spcPct val="25000"/>
              </a:spcBef>
              <a:spcAft>
                <a:spcPct val="0"/>
              </a:spcAft>
              <a:buClr>
                <a:srgbClr val="0078C9"/>
              </a:buClr>
              <a:buSzTx/>
              <a:buFont typeface="Arial" panose="020B0604020202020204" pitchFamily="34" charset="0"/>
              <a:buChar char="–"/>
              <a:tabLst/>
              <a:defRPr lang="en-US" sz="1800" b="0" i="0" dirty="0">
                <a:solidFill>
                  <a:srgbClr val="363534"/>
                </a:solidFill>
                <a:latin typeface="Calibri" panose="020F0502020204030204" pitchFamily="34" charset="0"/>
                <a:ea typeface="ＭＳ Ｐゴシック" panose="020B0600070205080204" pitchFamily="34" charset="-128"/>
                <a:cs typeface="Calibri" panose="020F0502020204030204" pitchFamily="34" charset="0"/>
              </a:defRPr>
            </a:lvl4pPr>
            <a:lvl5pPr marL="1522413" marR="0" indent="-303213" algn="l" defTabSz="914400" rtl="0" eaLnBrk="1" fontAlgn="base" latinLnBrk="0" hangingPunct="1">
              <a:lnSpc>
                <a:spcPct val="112000"/>
              </a:lnSpc>
              <a:spcBef>
                <a:spcPct val="25000"/>
              </a:spcBef>
              <a:spcAft>
                <a:spcPct val="0"/>
              </a:spcAft>
              <a:buClr>
                <a:srgbClr val="0078C9"/>
              </a:buClr>
              <a:buSzTx/>
              <a:buFont typeface="Arial" panose="020B0604020202020204" pitchFamily="34" charset="0"/>
              <a:buChar char="–"/>
              <a:tabLst/>
              <a:defRPr lang="en-US" sz="1800" b="0" i="0" dirty="0">
                <a:solidFill>
                  <a:srgbClr val="363534"/>
                </a:solidFill>
                <a:latin typeface="Calibri" panose="020F0502020204030204" pitchFamily="34" charset="0"/>
                <a:ea typeface="ＭＳ Ｐゴシック" panose="020B0600070205080204" pitchFamily="34" charset="-128"/>
                <a:cs typeface="Calibri" panose="020F0502020204030204" pitchFamily="34" charset="0"/>
              </a:defRPr>
            </a:lvl5pPr>
            <a:lvl6pPr marL="2971726" marR="0" indent="-304792" algn="l" defTabSz="914400" rtl="0" eaLnBrk="1" fontAlgn="base" latinLnBrk="0" hangingPunct="1">
              <a:lnSpc>
                <a:spcPct val="95000"/>
              </a:lnSpc>
              <a:spcBef>
                <a:spcPct val="25000"/>
              </a:spcBef>
              <a:spcAft>
                <a:spcPct val="0"/>
              </a:spcAft>
              <a:buClr>
                <a:srgbClr val="0078C9"/>
              </a:buClr>
              <a:buSzTx/>
              <a:buFontTx/>
              <a:buChar char="•"/>
              <a:tabLst/>
              <a:defRPr sz="2133">
                <a:solidFill>
                  <a:schemeClr val="tx1"/>
                </a:solidFill>
                <a:latin typeface="+mn-lt"/>
              </a:defRPr>
            </a:lvl6pPr>
            <a:lvl7pPr marL="3581310" indent="-304792" algn="l" rtl="0" eaLnBrk="1" fontAlgn="base" hangingPunct="1">
              <a:lnSpc>
                <a:spcPct val="95000"/>
              </a:lnSpc>
              <a:spcBef>
                <a:spcPct val="25000"/>
              </a:spcBef>
              <a:spcAft>
                <a:spcPct val="0"/>
              </a:spcAft>
              <a:buClr>
                <a:schemeClr val="accent1"/>
              </a:buClr>
              <a:buChar char="•"/>
              <a:defRPr sz="2133">
                <a:solidFill>
                  <a:schemeClr val="tx1"/>
                </a:solidFill>
                <a:latin typeface="+mn-lt"/>
              </a:defRPr>
            </a:lvl7pPr>
            <a:lvl8pPr marL="4190895" indent="-304792" algn="l" rtl="0" eaLnBrk="1" fontAlgn="base" hangingPunct="1">
              <a:lnSpc>
                <a:spcPct val="95000"/>
              </a:lnSpc>
              <a:spcBef>
                <a:spcPct val="25000"/>
              </a:spcBef>
              <a:spcAft>
                <a:spcPct val="0"/>
              </a:spcAft>
              <a:buClr>
                <a:schemeClr val="accent1"/>
              </a:buClr>
              <a:buChar char="•"/>
              <a:defRPr sz="2133">
                <a:solidFill>
                  <a:schemeClr val="tx1"/>
                </a:solidFill>
                <a:latin typeface="+mn-lt"/>
              </a:defRPr>
            </a:lvl8pPr>
            <a:lvl9pPr marL="4800480" indent="-304792" algn="l" rtl="0" eaLnBrk="1" fontAlgn="base" hangingPunct="1">
              <a:lnSpc>
                <a:spcPct val="95000"/>
              </a:lnSpc>
              <a:spcBef>
                <a:spcPct val="25000"/>
              </a:spcBef>
              <a:spcAft>
                <a:spcPct val="0"/>
              </a:spcAft>
              <a:buClr>
                <a:schemeClr val="accent1"/>
              </a:buClr>
              <a:buChar char="•"/>
              <a:defRPr sz="2133">
                <a:solidFill>
                  <a:schemeClr val="tx1"/>
                </a:solidFill>
                <a:latin typeface="+mn-lt"/>
              </a:defRPr>
            </a:lvl9pPr>
          </a:lstStyle>
          <a:p>
            <a:pPr>
              <a:lnSpc>
                <a:spcPct val="100000"/>
              </a:lnSpc>
              <a:buSzTx/>
            </a:pPr>
            <a:r>
              <a:rPr lang="en-US" altLang="en-US" sz="2000" b="1" kern="0" dirty="0"/>
              <a:t>Create the Python script</a:t>
            </a:r>
          </a:p>
          <a:p>
            <a:pPr>
              <a:lnSpc>
                <a:spcPct val="100000"/>
              </a:lnSpc>
              <a:buSzTx/>
            </a:pPr>
            <a:r>
              <a:rPr lang="en-US" altLang="en-US" sz="2000" b="1" kern="0" dirty="0"/>
              <a:t>Run the script </a:t>
            </a:r>
          </a:p>
          <a:p>
            <a:pPr lvl="1">
              <a:lnSpc>
                <a:spcPct val="150000"/>
              </a:lnSpc>
            </a:pPr>
            <a:r>
              <a:rPr lang="en-US" altLang="en-US" sz="1400" kern="0" dirty="0"/>
              <a:t>This will launch the client installer pop up window with the corresponding </a:t>
            </a:r>
            <a:br>
              <a:rPr lang="en-US" altLang="en-US" sz="1400" kern="0" dirty="0"/>
            </a:br>
            <a:r>
              <a:rPr lang="en-US" altLang="en-US" sz="1400" kern="0" dirty="0"/>
              <a:t>suite client installation buttons configured in the script.</a:t>
            </a:r>
          </a:p>
          <a:p>
            <a:pPr lvl="1">
              <a:lnSpc>
                <a:spcPct val="150000"/>
              </a:lnSpc>
            </a:pPr>
            <a:r>
              <a:rPr lang="en-US" altLang="en-US" sz="1400" kern="0" dirty="0"/>
              <a:t>Click on the required client button to  Copy &amp; install the client</a:t>
            </a:r>
          </a:p>
          <a:p>
            <a:pPr lvl="1">
              <a:lnSpc>
                <a:spcPct val="150000"/>
              </a:lnSpc>
            </a:pPr>
            <a:r>
              <a:rPr lang="en-US" altLang="en-US" sz="1400" kern="0" dirty="0"/>
              <a:t>This will automatically complete the installation with no human intervention, </a:t>
            </a:r>
            <a:br>
              <a:rPr lang="en-US" altLang="en-US" sz="1400" kern="0" dirty="0"/>
            </a:br>
            <a:r>
              <a:rPr lang="en-US" altLang="en-US" sz="1400" kern="0" dirty="0"/>
              <a:t>thereby saving about 15 to 20 minutes of time</a:t>
            </a:r>
          </a:p>
          <a:p>
            <a:pPr lvl="1">
              <a:lnSpc>
                <a:spcPct val="150000"/>
              </a:lnSpc>
            </a:pPr>
            <a:r>
              <a:rPr lang="en-US" altLang="en-US" sz="1400" kern="0" dirty="0"/>
              <a:t>This will be centralized solution for installing any monarch installer </a:t>
            </a:r>
          </a:p>
          <a:p>
            <a:pPr marL="304800" lvl="1" indent="0">
              <a:lnSpc>
                <a:spcPct val="150000"/>
              </a:lnSpc>
              <a:buNone/>
            </a:pPr>
            <a:r>
              <a:rPr lang="en-US" altLang="en-US" sz="1400" kern="0" dirty="0"/>
              <a:t>        across target machines</a:t>
            </a:r>
          </a:p>
          <a:p>
            <a:pPr marL="304800" lvl="1" indent="0">
              <a:lnSpc>
                <a:spcPct val="150000"/>
              </a:lnSpc>
              <a:buNone/>
            </a:pPr>
            <a:endParaRPr lang="en-US" altLang="en-US" sz="1000" b="1" kern="0" dirty="0"/>
          </a:p>
          <a:p>
            <a:pPr marL="304800" lvl="1" indent="0">
              <a:lnSpc>
                <a:spcPct val="150000"/>
              </a:lnSpc>
              <a:buNone/>
            </a:pPr>
            <a:endParaRPr lang="en-US" altLang="en-US" sz="1000" b="1" kern="0" dirty="0"/>
          </a:p>
        </p:txBody>
      </p:sp>
    </p:spTree>
    <p:extLst>
      <p:ext uri="{BB962C8B-B14F-4D97-AF65-F5344CB8AC3E}">
        <p14:creationId xmlns:p14="http://schemas.microsoft.com/office/powerpoint/2010/main" val="3835199858"/>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2DA85-F6FB-AFA3-F9E8-32789C6F2ACA}"/>
              </a:ext>
            </a:extLst>
          </p:cNvPr>
          <p:cNvSpPr>
            <a:spLocks noGrp="1"/>
          </p:cNvSpPr>
          <p:nvPr>
            <p:ph type="title"/>
          </p:nvPr>
        </p:nvSpPr>
        <p:spPr/>
        <p:txBody>
          <a:bodyPr/>
          <a:lstStyle/>
          <a:p>
            <a:r>
              <a:rPr lang="en-US" dirty="0">
                <a:solidFill>
                  <a:schemeClr val="accent1"/>
                </a:solidFill>
                <a:latin typeface="+mj-lt"/>
                <a:cs typeface="Arial" panose="020B0604020202020204" pitchFamily="34" charset="0"/>
              </a:rPr>
              <a:t>Benefit</a:t>
            </a:r>
            <a:endParaRPr lang="en-US" dirty="0"/>
          </a:p>
        </p:txBody>
      </p:sp>
      <p:sp>
        <p:nvSpPr>
          <p:cNvPr id="3" name="Content Placeholder 2">
            <a:extLst>
              <a:ext uri="{FF2B5EF4-FFF2-40B4-BE49-F238E27FC236}">
                <a16:creationId xmlns:a16="http://schemas.microsoft.com/office/drawing/2014/main" id="{7F3C802F-A471-0640-EAB7-829A06C8CD56}"/>
              </a:ext>
            </a:extLst>
          </p:cNvPr>
          <p:cNvSpPr>
            <a:spLocks noGrp="1"/>
          </p:cNvSpPr>
          <p:nvPr>
            <p:ph sz="quarter" idx="10"/>
          </p:nvPr>
        </p:nvSpPr>
        <p:spPr>
          <a:xfrm>
            <a:off x="381000" y="1233577"/>
            <a:ext cx="11430000" cy="5081879"/>
          </a:xfrm>
        </p:spPr>
        <p:txBody>
          <a:bodyPr/>
          <a:lstStyle/>
          <a:p>
            <a:r>
              <a:rPr lang="en-IN" sz="2400" dirty="0"/>
              <a:t>Number of people (approx.) = 55</a:t>
            </a:r>
          </a:p>
          <a:p>
            <a:r>
              <a:rPr lang="en-IN" sz="2400" dirty="0"/>
              <a:t>Time saved = 15 minutes</a:t>
            </a:r>
          </a:p>
          <a:p>
            <a:r>
              <a:rPr lang="en-IN" sz="2400" dirty="0"/>
              <a:t>Average usage days of the installer = 10 days</a:t>
            </a:r>
          </a:p>
          <a:p>
            <a:r>
              <a:rPr lang="en-IN" sz="2400" dirty="0"/>
              <a:t>Soft dollars per hour/per person = 20$</a:t>
            </a:r>
            <a:endParaRPr lang="en-IN" sz="2400" b="1" dirty="0"/>
          </a:p>
          <a:p>
            <a:pPr marL="0" indent="0">
              <a:buNone/>
            </a:pPr>
            <a:r>
              <a:rPr lang="en-IN" sz="2400" b="1" dirty="0"/>
              <a:t>Calculation:</a:t>
            </a:r>
          </a:p>
          <a:p>
            <a:r>
              <a:rPr lang="en-IN" sz="2400" dirty="0"/>
              <a:t>Number of people * 15 minutes * 10 days * 12 months / 60 = </a:t>
            </a:r>
            <a:r>
              <a:rPr lang="en-IN" sz="2400" b="1" dirty="0"/>
              <a:t>1650 hours</a:t>
            </a:r>
          </a:p>
          <a:p>
            <a:r>
              <a:rPr lang="en-IN" sz="2400" dirty="0"/>
              <a:t>Hours per year * 20 soft dollars = </a:t>
            </a:r>
            <a:r>
              <a:rPr lang="en-IN" sz="2400" b="1" dirty="0"/>
              <a:t>33000 USD</a:t>
            </a:r>
          </a:p>
          <a:p>
            <a:endParaRPr lang="en-IN" sz="2400" b="1" dirty="0"/>
          </a:p>
          <a:p>
            <a:pPr marL="0" indent="0">
              <a:buNone/>
            </a:pPr>
            <a:endParaRPr lang="en-US" dirty="0"/>
          </a:p>
        </p:txBody>
      </p:sp>
    </p:spTree>
    <p:extLst>
      <p:ext uri="{BB962C8B-B14F-4D97-AF65-F5344CB8AC3E}">
        <p14:creationId xmlns:p14="http://schemas.microsoft.com/office/powerpoint/2010/main" val="3612910002"/>
      </p:ext>
    </p:extLst>
  </p:cSld>
  <p:clrMapOvr>
    <a:masterClrMapping/>
  </p:clrMapOvr>
  <p:transition>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C846C-74BF-C639-3741-58B3692BD5CD}"/>
              </a:ext>
            </a:extLst>
          </p:cNvPr>
          <p:cNvSpPr>
            <a:spLocks noGrp="1"/>
          </p:cNvSpPr>
          <p:nvPr>
            <p:ph type="title"/>
          </p:nvPr>
        </p:nvSpPr>
        <p:spPr/>
        <p:txBody>
          <a:bodyPr/>
          <a:lstStyle/>
          <a:p>
            <a:r>
              <a:rPr lang="en-US" dirty="0">
                <a:solidFill>
                  <a:schemeClr val="accent1"/>
                </a:solidFill>
                <a:latin typeface="+mj-lt"/>
                <a:cs typeface="Arial" panose="020B0604020202020204" pitchFamily="34" charset="0"/>
              </a:rPr>
              <a:t>Future Focus</a:t>
            </a:r>
            <a:endParaRPr lang="en-IN" dirty="0">
              <a:solidFill>
                <a:schemeClr val="accent1"/>
              </a:solidFill>
              <a:latin typeface="+mj-lt"/>
              <a:cs typeface="Arial" panose="020B0604020202020204" pitchFamily="34" charset="0"/>
            </a:endParaRPr>
          </a:p>
        </p:txBody>
      </p:sp>
      <p:sp>
        <p:nvSpPr>
          <p:cNvPr id="3" name="Content Placeholder 2">
            <a:extLst>
              <a:ext uri="{FF2B5EF4-FFF2-40B4-BE49-F238E27FC236}">
                <a16:creationId xmlns:a16="http://schemas.microsoft.com/office/drawing/2014/main" id="{DFDD0BAE-6CEC-ABEA-5AEC-AE69EBB31F5D}"/>
              </a:ext>
            </a:extLst>
          </p:cNvPr>
          <p:cNvSpPr>
            <a:spLocks noGrp="1"/>
          </p:cNvSpPr>
          <p:nvPr>
            <p:ph sz="quarter" idx="10"/>
          </p:nvPr>
        </p:nvSpPr>
        <p:spPr/>
        <p:txBody>
          <a:bodyPr/>
          <a:lstStyle/>
          <a:p>
            <a:r>
              <a:rPr lang="en-US" dirty="0"/>
              <a:t>Integrating with the CI/CD pipeline via Jenkins enables full automation of the client installation process. </a:t>
            </a:r>
          </a:p>
          <a:p>
            <a:r>
              <a:rPr lang="en-US" dirty="0"/>
              <a:t>This integration ensures continuous installation and streamlining the SQA team's workflow and enhancing overall efficiency.</a:t>
            </a:r>
          </a:p>
          <a:p>
            <a:r>
              <a:rPr lang="en-US" dirty="0"/>
              <a:t>A pop-up window that appears on completion of the installation process to be automated to close automatically once process is completed</a:t>
            </a:r>
            <a:endParaRPr lang="en-IN" dirty="0"/>
          </a:p>
        </p:txBody>
      </p:sp>
    </p:spTree>
    <p:extLst>
      <p:ext uri="{BB962C8B-B14F-4D97-AF65-F5344CB8AC3E}">
        <p14:creationId xmlns:p14="http://schemas.microsoft.com/office/powerpoint/2010/main" val="1121082901"/>
      </p:ext>
    </p:extLst>
  </p:cSld>
  <p:clrMapOvr>
    <a:masterClrMapping/>
  </p:clrMapOvr>
  <p:transition>
    <p:wipe dir="r"/>
  </p:transition>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MMPROD_UIDATA" val="&lt;database version=&quot;7.0&quot;&gt;&lt;object type=&quot;1&quot; unique_id=&quot;10001&quot;&gt;&lt;object type=&quot;8&quot; unique_id=&quot;10222&quot;&gt;&lt;/object&gt;&lt;object type=&quot;2&quot; unique_id=&quot;10223&quot;&gt;&lt;object type=&quot;3&quot; unique_id=&quot;10224&quot;&gt;&lt;property id=&quot;20148&quot; value=&quot;5&quot;/&gt;&lt;property id=&quot;20300&quot; value=&quot;Slide 1 - &amp;quot;Presentation Title Arial Bold 32pt&amp;quot;&quot;/&gt;&lt;property id=&quot;20307&quot; value=&quot;353&quot;/&gt;&lt;/object&gt;&lt;object type=&quot;3&quot; unique_id=&quot;10225&quot;&gt;&lt;property id=&quot;20148&quot; value=&quot;5&quot;/&gt;&lt;property id=&quot;20300&quot; value=&quot;Slide 4 - &amp;quot;Section Divider 32pt Bold&amp;quot;&quot;/&gt;&lt;property id=&quot;20307&quot; value=&quot;462&quot;/&gt;&lt;/object&gt;&lt;object type=&quot;3&quot; unique_id=&quot;10226&quot;&gt;&lt;property id=&quot;20148&quot; value=&quot;5&quot;/&gt;&lt;property id=&quot;20300&quot; value=&quot;Slide 5 - &amp;quot;Title and Content Layout: &amp;#x0D;&amp;#x0A;Slide Title Arial 32 pt Bold&amp;quot;&quot;/&gt;&lt;property id=&quot;20307&quot; value=&quot;454&quot;/&gt;&lt;/object&gt;&lt;object type=&quot;3&quot; unique_id=&quot;10227&quot;&gt;&lt;property id=&quot;20148&quot; value=&quot;5&quot;/&gt;&lt;property id=&quot;20300&quot; value=&quot;Slide 3 - &amp;quot;Master Layouts: Footer and Date&amp;quot;&quot;/&gt;&lt;property id=&quot;20307&quot; value=&quot;459&quot;/&gt;&lt;/object&gt;&lt;object type=&quot;3&quot; unique_id=&quot;10229&quot;&gt;&lt;property id=&quot;20148&quot; value=&quot;5&quot;/&gt;&lt;property id=&quot;20300&quot; value=&quot;Slide 8 - &amp;quot;Default Settings – Guidelines&amp;quot;&quot;/&gt;&lt;property id=&quot;20307&quot; value=&quot;456&quot;/&gt;&lt;/object&gt;&lt;object type=&quot;3&quot; unique_id=&quot;10230&quot;&gt;&lt;property id=&quot;20148&quot; value=&quot;5&quot;/&gt;&lt;property id=&quot;20300&quot; value=&quot;Slide 9 - &amp;quot;Auto Default Settings&amp;quot;&quot;/&gt;&lt;property id=&quot;20307&quot; value=&quot;460&quot;/&gt;&lt;/object&gt;&lt;object type=&quot;3&quot; unique_id=&quot;10233&quot;&gt;&lt;property id=&quot;20148&quot; value=&quot;5&quot;/&gt;&lt;property id=&quot;20300&quot; value=&quot;Slide 14 - &amp;quot;Sample Pie Chart&amp;quot;&quot;/&gt;&lt;property id=&quot;20307&quot; value=&quot;465&quot;/&gt;&lt;/object&gt;&lt;object type=&quot;3&quot; unique_id=&quot;10318&quot;&gt;&lt;property id=&quot;20148&quot; value=&quot;5&quot;/&gt;&lt;property id=&quot;20300&quot; value=&quot;Slide 7 - &amp;quot;Color Scheme&amp;quot;&quot;/&gt;&lt;property id=&quot;20307&quot; value=&quot;466&quot;/&gt;&lt;/object&gt;&lt;object type=&quot;3&quot; unique_id=&quot;10423&quot;&gt;&lt;property id=&quot;20148&quot; value=&quot;5&quot;/&gt;&lt;property id=&quot;20300&quot; value=&quot;Slide 10 - &amp;quot;Sample Column Chart&amp;quot;&quot;/&gt;&lt;property id=&quot;20307&quot; value=&quot;467&quot;/&gt;&lt;/object&gt;&lt;object type=&quot;3&quot; unique_id=&quot;10424&quot;&gt;&lt;property id=&quot;20148&quot; value=&quot;5&quot;/&gt;&lt;property id=&quot;20300&quot; value=&quot;Slide 12 - &amp;quot;Sample Line Chart&amp;quot;&quot;/&gt;&lt;property id=&quot;20307&quot; value=&quot;468&quot;/&gt;&lt;/object&gt;&lt;object type=&quot;3&quot; unique_id=&quot;22526&quot;&gt;&lt;property id=&quot;20148&quot; value=&quot;5&quot;/&gt;&lt;property id=&quot;20300&quot; value=&quot;Slide 2 - &amp;quot;Important PowerPoint 2007 changes&amp;#x0D;&amp;#x0A;&amp;quot;&quot;/&gt;&lt;property id=&quot;20307&quot; value=&quot;474&quot;/&gt;&lt;/object&gt;&lt;object type=&quot;3&quot; unique_id=&quot;22527&quot;&gt;&lt;property id=&quot;20148&quot; value=&quot;5&quot;/&gt;&lt;property id=&quot;20300&quot; value=&quot;Slide 6 - &amp;quot;Two Content Layout: &amp;#x0D;&amp;#x0A;Slide Title Arial 32 pt Bold&amp;quot;&quot;/&gt;&lt;property id=&quot;20307&quot; value=&quot;471&quot;/&gt;&lt;/object&gt;&lt;object type=&quot;3&quot; unique_id=&quot;22528&quot;&gt;&lt;property id=&quot;20148&quot; value=&quot;5&quot;/&gt;&lt;property id=&quot;20300&quot; value=&quot;Slide 11 - &amp;quot;Sample Column Chart: &amp;#x0D;&amp;#x0A;Two Content Layout&amp;quot;&quot;/&gt;&lt;property id=&quot;20307&quot; value=&quot;470&quot;/&gt;&lt;/object&gt;&lt;object type=&quot;3&quot; unique_id=&quot;22529&quot;&gt;&lt;property id=&quot;20148&quot; value=&quot;5&quot;/&gt;&lt;property id=&quot;20300&quot; value=&quot;Slide 13 - &amp;quot;Sample Line Chart:&amp;#x0D;&amp;#x0A;Two Content Layout&amp;quot;&quot;/&gt;&lt;property id=&quot;20307&quot; value=&quot;472&quot;/&gt;&lt;/object&gt;&lt;object type=&quot;3&quot; unique_id=&quot;22530&quot;&gt;&lt;property id=&quot;20148&quot; value=&quot;5&quot;/&gt;&lt;property id=&quot;20300&quot; value=&quot;Slide 15 - &amp;quot;Sample Pie Chart:&amp;#x0D;&amp;#x0A;Two Content Layout&amp;quot;&quot;/&gt;&lt;property id=&quot;20307&quot; value=&quot;473&quot;/&gt;&lt;/object&gt;&lt;/object&gt;&lt;/object&gt;&lt;/database&gt;"/>
  <p:tag name="SECTOMILLISECCONVERTED" val="1"/>
  <p:tag name="ISPRING_RESOURCE_PATHS_HASH_2" val="754e257bf4e67b6eda8b5226aec68fcba58438"/>
</p:tagLst>
</file>

<file path=ppt/theme/theme1.xml><?xml version="1.0" encoding="utf-8"?>
<a:theme xmlns:a="http://schemas.openxmlformats.org/drawingml/2006/main" name="1_AspenTech_16x9_Template_BLUE">
  <a:themeElements>
    <a:clrScheme name="AT_2022">
      <a:dk1>
        <a:srgbClr val="363434"/>
      </a:dk1>
      <a:lt1>
        <a:srgbClr val="FFFFFF"/>
      </a:lt1>
      <a:dk2>
        <a:srgbClr val="002F57"/>
      </a:dk2>
      <a:lt2>
        <a:srgbClr val="DCDDDD"/>
      </a:lt2>
      <a:accent1>
        <a:srgbClr val="0078C9"/>
      </a:accent1>
      <a:accent2>
        <a:srgbClr val="FFC600"/>
      </a:accent2>
      <a:accent3>
        <a:srgbClr val="78BC20"/>
      </a:accent3>
      <a:accent4>
        <a:srgbClr val="94CEFF"/>
      </a:accent4>
      <a:accent5>
        <a:srgbClr val="BACCD7"/>
      </a:accent5>
      <a:accent6>
        <a:srgbClr val="73777E"/>
      </a:accent6>
      <a:hlink>
        <a:srgbClr val="0078C9"/>
      </a:hlink>
      <a:folHlink>
        <a:srgbClr val="BABBBC"/>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22225" cap="sq" algn="ctr">
          <a:noFill/>
          <a:miter lim="800000"/>
          <a:headEnd/>
          <a:tailEnd/>
        </a:ln>
        <a:effectLst/>
      </a:spPr>
      <a:bodyPr wrap="square" lIns="91440" tIns="457200" rIns="91440" bIns="457200" rtlCol="0" anchor="ctr">
        <a:noAutofit/>
      </a:bodyPr>
      <a:lstStyle>
        <a:defPPr algn="l">
          <a:defRPr sz="1600" dirty="0">
            <a:solidFill>
              <a:schemeClr val="bg1"/>
            </a:solidFill>
            <a:latin typeface="Arial"/>
            <a:cs typeface="Arial"/>
          </a:defRPr>
        </a:defPPr>
      </a:lstStyle>
    </a:spDef>
    <a:lnDef>
      <a:spPr bwMode="auto">
        <a:solidFill>
          <a:schemeClr val="accent2"/>
        </a:solidFill>
        <a:ln w="12700" cap="sq" cmpd="sng" algn="ctr">
          <a:solidFill>
            <a:schemeClr val="accent2"/>
          </a:solidFill>
          <a:prstDash val="solid"/>
          <a:round/>
          <a:headEnd type="none" w="med" len="med"/>
          <a:tailEnd type="none" w="med" len="med"/>
        </a:ln>
        <a:effectLst/>
      </a:spPr>
      <a:bodyPr/>
      <a:lstStyle/>
    </a:lnDef>
    <a:txDef>
      <a:spPr bwMode="auto">
        <a:noFill/>
        <a:ln w="12700" cap="sq" algn="ctr">
          <a:noFill/>
          <a:miter lim="800000"/>
          <a:headEnd/>
          <a:tailEnd/>
        </a:ln>
        <a:effectLst/>
      </a:spPr>
      <a:bodyPr wrap="square" rtlCol="0">
        <a:spAutoFit/>
      </a:bodyPr>
      <a:lstStyle>
        <a:defPPr algn="l">
          <a:lnSpc>
            <a:spcPct val="90000"/>
          </a:lnSpc>
          <a:spcBef>
            <a:spcPct val="50000"/>
          </a:spcBef>
          <a:defRPr sz="2200" dirty="0" smtClean="0">
            <a:latin typeface="Calibri" panose="020F0502020204030204" pitchFamily="34" charset="0"/>
            <a:cs typeface="Calibri" panose="020F0502020204030204" pitchFamily="34" charset="0"/>
          </a:defRPr>
        </a:defPPr>
      </a:lstStyle>
    </a:txDef>
  </a:objectDefaults>
  <a:extraClrSchemeLst/>
  <a:extLst>
    <a:ext uri="{05A4C25C-085E-4340-85A3-A5531E510DB2}">
      <thm15:themeFamily xmlns:thm15="http://schemas.microsoft.com/office/thememl/2012/main" name="Confidential - Internal Use Only Template FY22-23" id="{160DE6BC-E4FA-43CC-90EE-085B664B2D02}" vid="{25C62FC6-5B5B-4A8D-8FEA-6C4257971D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570A3FB239C6C49884F656FCFC622F5" ma:contentTypeVersion="11" ma:contentTypeDescription="Create a new document." ma:contentTypeScope="" ma:versionID="8720a5104f850a19aa37b07f1863bf01">
  <xsd:schema xmlns:xsd="http://www.w3.org/2001/XMLSchema" xmlns:xs="http://www.w3.org/2001/XMLSchema" xmlns:p="http://schemas.microsoft.com/office/2006/metadata/properties" xmlns:ns2="2fcb990f-7300-4e5a-b92a-2c77e569ac87" xmlns:ns3="a6bf20cd-1b48-4a7e-8c89-351a0000d8a0" targetNamespace="http://schemas.microsoft.com/office/2006/metadata/properties" ma:root="true" ma:fieldsID="5fbe021dcff3e56624854b42847cbb00" ns2:_="" ns3:_="">
    <xsd:import namespace="2fcb990f-7300-4e5a-b92a-2c77e569ac87"/>
    <xsd:import namespace="a6bf20cd-1b48-4a7e-8c89-351a0000d8a0"/>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fcb990f-7300-4e5a-b92a-2c77e569ac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61c043d5-9f56-47cb-9c08-4fd539d5da0d"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6bf20cd-1b48-4a7e-8c89-351a0000d8a0"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d7cdd5db-0b98-49ed-a85b-1e6480e10d85}" ma:internalName="TaxCatchAll" ma:showField="CatchAllData" ma:web="a6bf20cd-1b48-4a7e-8c89-351a0000d8a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a6bf20cd-1b48-4a7e-8c89-351a0000d8a0" xsi:nil="true"/>
    <lcf76f155ced4ddcb4097134ff3c332f xmlns="2fcb990f-7300-4e5a-b92a-2c77e569ac8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5C00CDD2-70F9-4956-9955-9A7DEB4D0E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fcb990f-7300-4e5a-b92a-2c77e569ac87"/>
    <ds:schemaRef ds:uri="a6bf20cd-1b48-4a7e-8c89-351a0000d8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FAB1E1D-55E0-4424-A764-F86CE4604DB8}">
  <ds:schemaRefs>
    <ds:schemaRef ds:uri="http://schemas.microsoft.com/sharepoint/v3/contenttype/forms"/>
  </ds:schemaRefs>
</ds:datastoreItem>
</file>

<file path=customXml/itemProps3.xml><?xml version="1.0" encoding="utf-8"?>
<ds:datastoreItem xmlns:ds="http://schemas.openxmlformats.org/officeDocument/2006/customXml" ds:itemID="{6ED3CA1A-CFB5-45B1-82E7-A31ED7359008}">
  <ds:schemaRefs>
    <ds:schemaRef ds:uri="http://schemas.microsoft.com/office/2006/documentManagement/types"/>
    <ds:schemaRef ds:uri="http://purl.org/dc/terms/"/>
    <ds:schemaRef ds:uri="http://purl.org/dc/elements/1.1/"/>
    <ds:schemaRef ds:uri="a6bf20cd-1b48-4a7e-8c89-351a0000d8a0"/>
    <ds:schemaRef ds:uri="http://www.w3.org/XML/1998/namespace"/>
    <ds:schemaRef ds:uri="http://schemas.microsoft.com/office/infopath/2007/PartnerControls"/>
    <ds:schemaRef ds:uri="http://schemas.openxmlformats.org/package/2006/metadata/core-properties"/>
    <ds:schemaRef ds:uri="http://purl.org/dc/dcmitype/"/>
    <ds:schemaRef ds:uri="2fcb990f-7300-4e5a-b92a-2c77e569ac87"/>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1_AspenTech_16x9_Template_BLUE</Template>
  <TotalTime>495</TotalTime>
  <Words>576</Words>
  <Application>Microsoft Office PowerPoint</Application>
  <PresentationFormat>Widescreen</PresentationFormat>
  <Paragraphs>46</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ＭＳ Ｐゴシック</vt:lpstr>
      <vt:lpstr>Arial</vt:lpstr>
      <vt:lpstr>Calibri</vt:lpstr>
      <vt:lpstr>Wingdings</vt:lpstr>
      <vt:lpstr>1_AspenTech_16x9_Template_BLUE</vt:lpstr>
      <vt:lpstr>Hackathon 2024</vt:lpstr>
      <vt:lpstr>Automated Monarch Client Installation</vt:lpstr>
      <vt:lpstr>Aspen Technology Disclaimer</vt:lpstr>
      <vt:lpstr>Participants</vt:lpstr>
      <vt:lpstr>Objective</vt:lpstr>
      <vt:lpstr>Business Use Case</vt:lpstr>
      <vt:lpstr>PowerPoint Presentation</vt:lpstr>
      <vt:lpstr>Benefit</vt:lpstr>
      <vt:lpstr>Future Focus</vt:lpstr>
      <vt:lpstr>Demo</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subject/>
  <dc:creator>Luongo, Richard</dc:creator>
  <cp:keywords/>
  <dc:description/>
  <cp:lastModifiedBy>Shaik, Basha</cp:lastModifiedBy>
  <cp:revision>41</cp:revision>
  <cp:lastPrinted>2017-12-19T21:36:40Z</cp:lastPrinted>
  <dcterms:created xsi:type="dcterms:W3CDTF">2023-06-29T18:24:44Z</dcterms:created>
  <dcterms:modified xsi:type="dcterms:W3CDTF">2024-10-24T10:03:16Z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0x0101008570A3FB239C6C49884F656FCFC622F5</vt:lpwstr>
  </property>
  <property fmtid="{D5CDD505-2E9C-101B-9397-08002B2CF9AE}" pid="3" name="MediaServiceImageTags">
    <vt:lpwstr/>
  </property>
</Properties>
</file>

<file path=docProps/thumbnail.jpeg>
</file>